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1" r:id="rId1"/>
  </p:sldMasterIdLst>
  <p:sldIdLst>
    <p:sldId id="256" r:id="rId2"/>
    <p:sldId id="257" r:id="rId3"/>
    <p:sldId id="258" r:id="rId4"/>
    <p:sldId id="259" r:id="rId5"/>
    <p:sldId id="260" r:id="rId6"/>
    <p:sldId id="261" r:id="rId7"/>
    <p:sldId id="262" r:id="rId8"/>
    <p:sldId id="263" r:id="rId9"/>
    <p:sldId id="268" r:id="rId10"/>
    <p:sldId id="265" r:id="rId11"/>
    <p:sldId id="266" r:id="rId12"/>
  </p:sldIdLst>
  <p:sldSz cx="9144000" cy="6858000" type="screen4x3"/>
  <p:notesSz cx="7559675" cy="106918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47C9B81F-C347-4BEF-BFDF-29C42F48304A}" type="datetimeFigureOut">
              <a:rPr lang="en-US" smtClean="0"/>
              <a:pPr/>
              <a:t>6/2/2016</a:t>
            </a:fld>
            <a:endParaRPr lang="en-US"/>
          </a:p>
        </p:txBody>
      </p:sp>
      <p:sp>
        <p:nvSpPr>
          <p:cNvPr id="19" name="Footer Placeholder 18"/>
          <p:cNvSpPr>
            <a:spLocks noGrp="1"/>
          </p:cNvSpPr>
          <p:nvPr>
            <p:ph type="ftr" sz="quarter" idx="11"/>
          </p:nvPr>
        </p:nvSpPr>
        <p:spPr/>
        <p:txBody>
          <a:bodyPr/>
          <a:lstStyle/>
          <a:p>
            <a:endParaRPr kumimoji="0" lang="en-US"/>
          </a:p>
        </p:txBody>
      </p:sp>
      <p:sp>
        <p:nvSpPr>
          <p:cNvPr id="27" name="Slide Number Placeholder 26"/>
          <p:cNvSpPr>
            <a:spLocks noGrp="1"/>
          </p:cNvSpPr>
          <p:nvPr>
            <p:ph type="sldNum" sz="quarter" idx="12"/>
          </p:nvPr>
        </p:nvSpPr>
        <p:spPr/>
        <p:txBody>
          <a:bodyPr/>
          <a:lstStyle/>
          <a:p>
            <a:fld id="{042AED99-7FB4-404E-8A97-64753DCE42EC}" type="slidenum">
              <a:rPr kumimoji="0" lang="en-US" smtClean="0"/>
              <a:pPr/>
              <a:t>‹nr.›</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lnSpc>
                <a:spcPct val="100000"/>
              </a:lnSpc>
            </a:pPr>
            <a:r>
              <a:rPr lang="en-GB" sz="1200" strike="noStrike" smtClean="0">
                <a:solidFill>
                  <a:srgbClr val="D1EAED"/>
                </a:solidFill>
                <a:latin typeface="Constantia"/>
              </a:rPr>
              <a:t>17/04/15</a:t>
            </a:r>
            <a:endParaRPr lang="en-GB"/>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lgn="r">
              <a:lnSpc>
                <a:spcPct val="100000"/>
              </a:lnSpc>
            </a:pPr>
            <a:fld id="{99CB3450-40B7-4FF6-BD25-949E8A253761}" type="slidenum">
              <a:rPr lang="en-GB" sz="1200" strike="noStrike" smtClean="0">
                <a:solidFill>
                  <a:srgbClr val="D1EAED"/>
                </a:solidFill>
                <a:latin typeface="Constantia"/>
              </a:rPr>
              <a:pPr algn="r">
                <a:lnSpc>
                  <a:spcPct val="100000"/>
                </a:lnSpc>
              </a:pPr>
              <a:t>‹nr.›</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lnSpc>
                <a:spcPct val="100000"/>
              </a:lnSpc>
            </a:pPr>
            <a:r>
              <a:rPr lang="en-GB" sz="1200" strike="noStrike" smtClean="0">
                <a:solidFill>
                  <a:srgbClr val="D1EAED"/>
                </a:solidFill>
                <a:latin typeface="Constantia"/>
              </a:rPr>
              <a:t>17/04/15</a:t>
            </a:r>
            <a:endParaRPr lang="en-GB"/>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lgn="r">
              <a:lnSpc>
                <a:spcPct val="100000"/>
              </a:lnSpc>
            </a:pPr>
            <a:fld id="{99CB3450-40B7-4FF6-BD25-949E8A253761}" type="slidenum">
              <a:rPr lang="en-GB" sz="1200" strike="noStrike" smtClean="0">
                <a:solidFill>
                  <a:srgbClr val="D1EAED"/>
                </a:solidFill>
                <a:latin typeface="Constantia"/>
              </a:rPr>
              <a:pPr algn="r">
                <a:lnSpc>
                  <a:spcPct val="100000"/>
                </a:lnSpc>
              </a:pPr>
              <a:t>‹nr.›</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lnSpc>
                <a:spcPct val="100000"/>
              </a:lnSpc>
            </a:pPr>
            <a:r>
              <a:rPr lang="en-GB" sz="1200" strike="noStrike" smtClean="0">
                <a:solidFill>
                  <a:srgbClr val="D1EAED"/>
                </a:solidFill>
                <a:latin typeface="Constantia"/>
              </a:rPr>
              <a:t>17/04/15</a:t>
            </a:r>
            <a:endParaRPr lang="en-GB"/>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lgn="r">
              <a:lnSpc>
                <a:spcPct val="100000"/>
              </a:lnSpc>
            </a:pPr>
            <a:fld id="{99CB3450-40B7-4FF6-BD25-949E8A253761}" type="slidenum">
              <a:rPr lang="en-GB" sz="1200" strike="noStrike" smtClean="0">
                <a:solidFill>
                  <a:srgbClr val="D1EAED"/>
                </a:solidFill>
                <a:latin typeface="Constantia"/>
              </a:rPr>
              <a:pPr algn="r">
                <a:lnSpc>
                  <a:spcPct val="100000"/>
                </a:lnSpc>
              </a:pPr>
              <a:t>‹nr.›</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pPr>
              <a:lnSpc>
                <a:spcPct val="100000"/>
              </a:lnSpc>
            </a:pPr>
            <a:r>
              <a:rPr lang="en-GB" sz="1200" strike="noStrike" smtClean="0">
                <a:solidFill>
                  <a:srgbClr val="D1EAED"/>
                </a:solidFill>
                <a:latin typeface="Constantia"/>
              </a:rPr>
              <a:t>17/04/15</a:t>
            </a:r>
            <a:endParaRPr lang="en-GB"/>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lgn="r">
              <a:lnSpc>
                <a:spcPct val="100000"/>
              </a:lnSpc>
            </a:pPr>
            <a:fld id="{99CB3450-40B7-4FF6-BD25-949E8A253761}" type="slidenum">
              <a:rPr lang="en-GB" sz="1200" strike="noStrike" smtClean="0">
                <a:solidFill>
                  <a:srgbClr val="D1EAED"/>
                </a:solidFill>
                <a:latin typeface="Constantia"/>
              </a:rPr>
              <a:pPr algn="r">
                <a:lnSpc>
                  <a:spcPct val="100000"/>
                </a:lnSpc>
              </a:pPr>
              <a:t>‹nr.›</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a:lnSpc>
                <a:spcPct val="100000"/>
              </a:lnSpc>
            </a:pPr>
            <a:r>
              <a:rPr lang="en-GB" sz="1200" strike="noStrike" smtClean="0">
                <a:solidFill>
                  <a:srgbClr val="D1EAED"/>
                </a:solidFill>
                <a:latin typeface="Constantia"/>
              </a:rPr>
              <a:t>17/04/15</a:t>
            </a:r>
            <a:endParaRPr lang="en-GB"/>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algn="r">
              <a:lnSpc>
                <a:spcPct val="100000"/>
              </a:lnSpc>
            </a:pPr>
            <a:fld id="{99CB3450-40B7-4FF6-BD25-949E8A253761}" type="slidenum">
              <a:rPr lang="en-GB" sz="1200" strike="noStrike" smtClean="0">
                <a:solidFill>
                  <a:srgbClr val="D1EAED"/>
                </a:solidFill>
                <a:latin typeface="Constantia"/>
              </a:rPr>
              <a:pPr algn="r">
                <a:lnSpc>
                  <a:spcPct val="100000"/>
                </a:lnSpc>
              </a:pPr>
              <a:t>‹nr.›</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pPr>
              <a:lnSpc>
                <a:spcPct val="100000"/>
              </a:lnSpc>
            </a:pPr>
            <a:r>
              <a:rPr lang="en-GB" sz="1200" strike="noStrike" smtClean="0">
                <a:solidFill>
                  <a:srgbClr val="D1EAED"/>
                </a:solidFill>
                <a:latin typeface="Constantia"/>
              </a:rPr>
              <a:t>17/04/15</a:t>
            </a:r>
            <a:endParaRPr lang="en-GB"/>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pPr algn="r">
              <a:lnSpc>
                <a:spcPct val="100000"/>
              </a:lnSpc>
            </a:pPr>
            <a:fld id="{99CB3450-40B7-4FF6-BD25-949E8A253761}" type="slidenum">
              <a:rPr lang="en-GB" sz="1200" strike="noStrike" smtClean="0">
                <a:solidFill>
                  <a:srgbClr val="D1EAED"/>
                </a:solidFill>
                <a:latin typeface="Constantia"/>
              </a:rPr>
              <a:pPr algn="r">
                <a:lnSpc>
                  <a:spcPct val="100000"/>
                </a:lnSpc>
              </a:pPr>
              <a:t>‹nr.›</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7C9B81F-C347-4BEF-BFDF-29C42F48304A}" type="datetimeFigureOut">
              <a:rPr lang="en-US" smtClean="0"/>
              <a:pPr/>
              <a:t>6/2/2016</a:t>
            </a:fld>
            <a:endParaRPr lang="en-US"/>
          </a:p>
        </p:txBody>
      </p:sp>
      <p:sp>
        <p:nvSpPr>
          <p:cNvPr id="4" name="Footer Placeholder 3"/>
          <p:cNvSpPr>
            <a:spLocks noGrp="1"/>
          </p:cNvSpPr>
          <p:nvPr>
            <p:ph type="ftr" sz="quarter" idx="11"/>
          </p:nvPr>
        </p:nvSpPr>
        <p:spPr/>
        <p:txBody>
          <a:bodyPr/>
          <a:lstStyle/>
          <a:p>
            <a:endParaRPr kumimoji="0" lang="en-US"/>
          </a:p>
        </p:txBody>
      </p:sp>
      <p:sp>
        <p:nvSpPr>
          <p:cNvPr id="5" name="Slide Number Placeholder 4"/>
          <p:cNvSpPr>
            <a:spLocks noGrp="1"/>
          </p:cNvSpPr>
          <p:nvPr>
            <p:ph type="sldNum" sz="quarter" idx="12"/>
          </p:nvPr>
        </p:nvSpPr>
        <p:spPr/>
        <p:txBody>
          <a:bodyPr/>
          <a:lstStyle/>
          <a:p>
            <a:fld id="{042AED99-7FB4-404E-8A97-64753DCE42EC}" type="slidenum">
              <a:rPr kumimoji="0" lang="en-US" smtClean="0"/>
              <a:pPr/>
              <a:t>‹nr.›</a:t>
            </a:fld>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lnSpc>
                <a:spcPct val="100000"/>
              </a:lnSpc>
            </a:pPr>
            <a:r>
              <a:rPr lang="en-GB" sz="1200" strike="noStrike" smtClean="0">
                <a:solidFill>
                  <a:srgbClr val="D1EAED"/>
                </a:solidFill>
                <a:latin typeface="Constantia"/>
              </a:rPr>
              <a:t>17/04/15</a:t>
            </a:r>
            <a:endParaRPr lang="en-GB"/>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pPr algn="r">
              <a:lnSpc>
                <a:spcPct val="100000"/>
              </a:lnSpc>
            </a:pPr>
            <a:fld id="{99CB3450-40B7-4FF6-BD25-949E8A253761}" type="slidenum">
              <a:rPr lang="en-GB" sz="1200" strike="noStrike" smtClean="0">
                <a:solidFill>
                  <a:srgbClr val="D1EAED"/>
                </a:solidFill>
                <a:latin typeface="Constantia"/>
              </a:rPr>
              <a:pPr algn="r">
                <a:lnSpc>
                  <a:spcPct val="100000"/>
                </a:lnSpc>
              </a:pPr>
              <a:t>‹nr.›</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a:lnSpc>
                <a:spcPct val="100000"/>
              </a:lnSpc>
            </a:pPr>
            <a:r>
              <a:rPr lang="en-GB" sz="1200" strike="noStrike" smtClean="0">
                <a:solidFill>
                  <a:srgbClr val="D1EAED"/>
                </a:solidFill>
                <a:latin typeface="Constantia"/>
              </a:rPr>
              <a:t>17/04/15</a:t>
            </a:r>
            <a:endParaRPr lang="en-GB"/>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algn="r">
              <a:lnSpc>
                <a:spcPct val="100000"/>
              </a:lnSpc>
            </a:pPr>
            <a:fld id="{99CB3450-40B7-4FF6-BD25-949E8A253761}" type="slidenum">
              <a:rPr lang="en-GB" sz="1200" strike="noStrike" smtClean="0">
                <a:solidFill>
                  <a:srgbClr val="D1EAED"/>
                </a:solidFill>
                <a:latin typeface="Constantia"/>
              </a:rPr>
              <a:pPr algn="r">
                <a:lnSpc>
                  <a:spcPct val="100000"/>
                </a:lnSpc>
              </a:pPr>
              <a:t>‹nr.›</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a:lnSpc>
                <a:spcPct val="100000"/>
              </a:lnSpc>
            </a:pPr>
            <a:r>
              <a:rPr lang="en-GB" sz="1200" strike="noStrike" smtClean="0">
                <a:solidFill>
                  <a:srgbClr val="D1EAED"/>
                </a:solidFill>
                <a:latin typeface="Constantia"/>
              </a:rPr>
              <a:t>17/04/15</a:t>
            </a:r>
            <a:endParaRPr lang="en-GB"/>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pPr algn="r">
              <a:lnSpc>
                <a:spcPct val="100000"/>
              </a:lnSpc>
            </a:pPr>
            <a:fld id="{99CB3450-40B7-4FF6-BD25-949E8A253761}" type="slidenum">
              <a:rPr lang="en-GB" sz="1200" strike="noStrike" smtClean="0">
                <a:solidFill>
                  <a:srgbClr val="D1EAED"/>
                </a:solidFill>
                <a:latin typeface="Constantia"/>
              </a:rPr>
              <a:pPr algn="r">
                <a:lnSpc>
                  <a:spcPct val="100000"/>
                </a:lnSpc>
              </a:pPr>
              <a:t>‹nr.›</a:t>
            </a:fld>
            <a:endParaRPr lang="en-GB"/>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lnSpc>
                <a:spcPct val="100000"/>
              </a:lnSpc>
            </a:pPr>
            <a:r>
              <a:rPr lang="en-GB" sz="1200" strike="noStrike" smtClean="0">
                <a:solidFill>
                  <a:srgbClr val="D1EAED"/>
                </a:solidFill>
                <a:latin typeface="Constantia"/>
              </a:rPr>
              <a:t>17/04/15</a:t>
            </a:r>
            <a:endParaRPr lang="en-GB"/>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algn="r">
              <a:lnSpc>
                <a:spcPct val="100000"/>
              </a:lnSpc>
            </a:pPr>
            <a:fld id="{99CB3450-40B7-4FF6-BD25-949E8A253761}" type="slidenum">
              <a:rPr lang="en-GB" sz="1200" strike="noStrike" smtClean="0">
                <a:solidFill>
                  <a:srgbClr val="D1EAED"/>
                </a:solidFill>
                <a:latin typeface="Constantia"/>
              </a:rPr>
              <a:pPr algn="r">
                <a:lnSpc>
                  <a:spcPct val="100000"/>
                </a:lnSpc>
              </a:pPr>
              <a:t>‹nr.›</a:t>
            </a:fld>
            <a:endParaRPr lang="en-GB"/>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slide" Target="slide2.xml"/><Relationship Id="rId4" Type="http://schemas.openxmlformats.org/officeDocument/2006/relationships/slide" Target="slide6.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slide" Target="slide3.xml"/><Relationship Id="rId2" Type="http://schemas.openxmlformats.org/officeDocument/2006/relationships/slide" Target="slide8.xml"/><Relationship Id="rId1" Type="http://schemas.openxmlformats.org/officeDocument/2006/relationships/slideLayout" Target="../slideLayouts/slideLayout1.xml"/><Relationship Id="rId6" Type="http://schemas.openxmlformats.org/officeDocument/2006/relationships/slide" Target="slide5.xml"/><Relationship Id="rId5" Type="http://schemas.openxmlformats.org/officeDocument/2006/relationships/slide" Target="slide6.xml"/><Relationship Id="rId4" Type="http://schemas.openxmlformats.org/officeDocument/2006/relationships/slide" Target="slide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2.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1.xml"/><Relationship Id="rId6" Type="http://schemas.openxmlformats.org/officeDocument/2006/relationships/slide" Target="slide11.xml"/><Relationship Id="rId5" Type="http://schemas.openxmlformats.org/officeDocument/2006/relationships/slide" Target="slide10.xml"/><Relationship Id="rId4" Type="http://schemas.openxmlformats.org/officeDocument/2006/relationships/slide" Target="slide9.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Shape 1"/>
          <p:cNvSpPr txBox="1"/>
          <p:nvPr/>
        </p:nvSpPr>
        <p:spPr>
          <a:xfrm>
            <a:off x="467640" y="1484640"/>
            <a:ext cx="7851240" cy="1511640"/>
          </a:xfrm>
          <a:prstGeom prst="rect">
            <a:avLst/>
          </a:prstGeom>
          <a:noFill/>
          <a:ln>
            <a:noFill/>
          </a:ln>
        </p:spPr>
        <p:txBody>
          <a:bodyPr lIns="0" tIns="0" rIns="18360" bIns="0" anchor="b"/>
          <a:lstStyle/>
          <a:p>
            <a:pPr algn="ctr">
              <a:lnSpc>
                <a:spcPct val="100000"/>
              </a:lnSpc>
            </a:pPr>
            <a:r>
              <a:rPr lang="en-US" sz="5000" b="1" i="1" strike="noStrike">
                <a:solidFill>
                  <a:srgbClr val="FFFFFF"/>
                </a:solidFill>
                <a:latin typeface="Calibri"/>
              </a:rPr>
              <a:t>The Five Senses
A CLIL Lesson
Level A1</a:t>
            </a:r>
            <a:endParaRPr/>
          </a:p>
        </p:txBody>
      </p:sp>
      <p:pic>
        <p:nvPicPr>
          <p:cNvPr id="44" name="Picture 17"/>
          <p:cNvPicPr/>
          <p:nvPr/>
        </p:nvPicPr>
        <p:blipFill>
          <a:blip r:embed="rId2" cstate="print"/>
          <a:stretch/>
        </p:blipFill>
        <p:spPr>
          <a:xfrm>
            <a:off x="6588360" y="692640"/>
            <a:ext cx="2198520" cy="1748880"/>
          </a:xfrm>
          <a:prstGeom prst="rect">
            <a:avLst/>
          </a:prstGeom>
          <a:ln w="9360">
            <a:noFill/>
          </a:ln>
        </p:spPr>
      </p:pic>
      <p:sp>
        <p:nvSpPr>
          <p:cNvPr id="45" name="TextShape 2"/>
          <p:cNvSpPr txBox="1"/>
          <p:nvPr/>
        </p:nvSpPr>
        <p:spPr>
          <a:xfrm>
            <a:off x="3276000" y="3717000"/>
            <a:ext cx="2304000" cy="863640"/>
          </a:xfrm>
          <a:prstGeom prst="rect">
            <a:avLst/>
          </a:prstGeom>
          <a:solidFill>
            <a:srgbClr val="FF6600"/>
          </a:solidFill>
          <a:ln w="25560">
            <a:solidFill>
              <a:srgbClr val="0B5292"/>
            </a:solidFill>
            <a:round/>
          </a:ln>
        </p:spPr>
        <p:txBody>
          <a:bodyPr lIns="0" tIns="45000" rIns="18360" bIns="45000" anchor="ctr"/>
          <a:lstStyle/>
          <a:p>
            <a:pPr algn="ctr">
              <a:lnSpc>
                <a:spcPct val="100000"/>
              </a:lnSpc>
            </a:pPr>
            <a:r>
              <a:rPr lang="en-GB" sz="2600" b="1" strike="noStrike" dirty="0">
                <a:solidFill>
                  <a:srgbClr val="FFFFFF"/>
                </a:solidFill>
                <a:latin typeface="Calibri"/>
              </a:rPr>
              <a:t>ENTER</a:t>
            </a:r>
            <a:endParaRPr dirty="0"/>
          </a:p>
        </p:txBody>
      </p:sp>
      <p:sp>
        <p:nvSpPr>
          <p:cNvPr id="46" name="CustomShape 3"/>
          <p:cNvSpPr/>
          <p:nvPr/>
        </p:nvSpPr>
        <p:spPr>
          <a:xfrm>
            <a:off x="611640" y="6002640"/>
            <a:ext cx="7920360" cy="7297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GB" sz="1400" strike="noStrike">
                <a:solidFill>
                  <a:srgbClr val="FFFFFF"/>
                </a:solidFill>
                <a:latin typeface="Constantia"/>
              </a:rPr>
              <a:t>The Clil4U project has been funded with support from the European Commission. This publication reflects the views only of the author, and the Commission cannot be held responsible for any use which may be made of the information contained therein.</a:t>
            </a:r>
            <a:endParaRPr/>
          </a:p>
        </p:txBody>
      </p:sp>
      <p:pic>
        <p:nvPicPr>
          <p:cNvPr id="47" name="Billede 4"/>
          <p:cNvPicPr/>
          <p:nvPr/>
        </p:nvPicPr>
        <p:blipFill>
          <a:blip r:embed="rId3" cstate="print"/>
          <a:stretch/>
        </p:blipFill>
        <p:spPr>
          <a:xfrm>
            <a:off x="683640" y="5373360"/>
            <a:ext cx="1510200" cy="575640"/>
          </a:xfrm>
          <a:prstGeom prst="rect">
            <a:avLst/>
          </a:prstGeom>
          <a:ln>
            <a:noFill/>
          </a:ln>
        </p:spPr>
      </p:pic>
      <p:pic>
        <p:nvPicPr>
          <p:cNvPr id="48" name="Billede 6"/>
          <p:cNvPicPr/>
          <p:nvPr/>
        </p:nvPicPr>
        <p:blipFill>
          <a:blip r:embed="rId4" cstate="print"/>
          <a:stretch/>
        </p:blipFill>
        <p:spPr>
          <a:xfrm>
            <a:off x="6876360" y="5368680"/>
            <a:ext cx="1439640" cy="559440"/>
          </a:xfrm>
          <a:prstGeom prst="rect">
            <a:avLst/>
          </a:prstGeom>
          <a:ln>
            <a:noFill/>
          </a:ln>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TextShape 1"/>
          <p:cNvSpPr txBox="1"/>
          <p:nvPr/>
        </p:nvSpPr>
        <p:spPr>
          <a:xfrm>
            <a:off x="0" y="332640"/>
            <a:ext cx="9143640" cy="761760"/>
          </a:xfrm>
          <a:prstGeom prst="rect">
            <a:avLst/>
          </a:prstGeom>
          <a:noFill/>
          <a:ln>
            <a:noFill/>
          </a:ln>
        </p:spPr>
        <p:txBody>
          <a:bodyPr lIns="0" tIns="45000" rIns="18360" bIns="45000"/>
          <a:lstStyle/>
          <a:p>
            <a:pPr algn="ctr">
              <a:lnSpc>
                <a:spcPct val="100000"/>
              </a:lnSpc>
            </a:pPr>
            <a:r>
              <a:rPr lang="en-GB" sz="4000" b="1" strike="noStrike">
                <a:solidFill>
                  <a:srgbClr val="FFFFFF"/>
                </a:solidFill>
                <a:latin typeface="Calibri"/>
              </a:rPr>
              <a:t>Learning Behaviours</a:t>
            </a:r>
            <a:endParaRPr/>
          </a:p>
        </p:txBody>
      </p:sp>
      <p:sp>
        <p:nvSpPr>
          <p:cNvPr id="92" name="CustomShape 2"/>
          <p:cNvSpPr/>
          <p:nvPr/>
        </p:nvSpPr>
        <p:spPr>
          <a:xfrm>
            <a:off x="6372360" y="6237360"/>
            <a:ext cx="2448000" cy="359640"/>
          </a:xfrm>
          <a:prstGeom prst="roundRect">
            <a:avLst>
              <a:gd name="adj" fmla="val 16667"/>
            </a:avLst>
          </a:prstGeom>
          <a:solidFill>
            <a:srgbClr val="FF0000"/>
          </a:solidFill>
          <a:ln>
            <a:round/>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p:style>
        <p:txBody>
          <a:bodyPr lIns="90000" tIns="45000" rIns="90000" bIns="45000" anchor="ctr"/>
          <a:lstStyle/>
          <a:p>
            <a:pPr algn="ctr">
              <a:lnSpc>
                <a:spcPct val="100000"/>
              </a:lnSpc>
            </a:pPr>
            <a:r>
              <a:rPr lang="en-GB" b="1" dirty="0">
                <a:solidFill>
                  <a:srgbClr val="002060"/>
                </a:solidFill>
                <a:latin typeface="Calibri"/>
                <a:hlinkClick r:id="rId2" action="ppaction://hlinksldjump"/>
              </a:rPr>
              <a:t>Back to Overview</a:t>
            </a:r>
            <a:endParaRPr lang="en-GB" dirty="0"/>
          </a:p>
        </p:txBody>
      </p:sp>
      <p:sp>
        <p:nvSpPr>
          <p:cNvPr id="93" name="CustomShape 3"/>
          <p:cNvSpPr/>
          <p:nvPr/>
        </p:nvSpPr>
        <p:spPr>
          <a:xfrm>
            <a:off x="1187640" y="6237360"/>
            <a:ext cx="2448000" cy="359640"/>
          </a:xfrm>
          <a:prstGeom prst="roundRect">
            <a:avLst>
              <a:gd name="adj" fmla="val 16667"/>
            </a:avLst>
          </a:prstGeom>
          <a:solidFill>
            <a:srgbClr val="FF0000"/>
          </a:solidFill>
          <a:ln>
            <a:round/>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p:style>
        <p:txBody>
          <a:bodyPr lIns="90000" tIns="45000" rIns="90000" bIns="45000" anchor="ctr"/>
          <a:lstStyle/>
          <a:p>
            <a:pPr algn="ctr">
              <a:lnSpc>
                <a:spcPct val="100000"/>
              </a:lnSpc>
            </a:pPr>
            <a:r>
              <a:rPr lang="en-GB" b="1" dirty="0">
                <a:solidFill>
                  <a:srgbClr val="FFFFFF"/>
                </a:solidFill>
                <a:latin typeface="Calibri"/>
                <a:hlinkClick r:id="rId3" action="ppaction://hlinksldjump"/>
              </a:rPr>
              <a:t>Back to Cognition</a:t>
            </a:r>
            <a:endParaRPr lang="en-GB" dirty="0"/>
          </a:p>
        </p:txBody>
      </p:sp>
      <p:sp>
        <p:nvSpPr>
          <p:cNvPr id="94" name="CustomShape 4"/>
          <p:cNvSpPr/>
          <p:nvPr/>
        </p:nvSpPr>
        <p:spPr>
          <a:xfrm>
            <a:off x="395640" y="-7123680"/>
            <a:ext cx="8748000" cy="12355200"/>
          </a:xfrm>
          <a:prstGeom prst="rect">
            <a:avLst/>
          </a:prstGeom>
          <a:noFill/>
          <a:ln w="9360">
            <a:noFill/>
          </a:ln>
        </p:spPr>
        <p:style>
          <a:lnRef idx="0">
            <a:scrgbClr r="0" g="0" b="0"/>
          </a:lnRef>
          <a:fillRef idx="0">
            <a:scrgbClr r="0" g="0" b="0"/>
          </a:fillRef>
          <a:effectRef idx="0">
            <a:scrgbClr r="0" g="0" b="0"/>
          </a:effectRef>
          <a:fontRef idx="minor"/>
        </p:style>
        <p:txBody>
          <a:bodyPr lIns="33480" rIns="33480" bIns="179280" anchor="ctr"/>
          <a:lstStyle/>
          <a:p>
            <a:pPr>
              <a:lnSpc>
                <a:spcPct val="100000"/>
              </a:lnSpc>
            </a:pPr>
            <a:r>
              <a:rPr lang="en-GB" strike="noStrike">
                <a:solidFill>
                  <a:srgbClr val="FFFFFF"/>
                </a:solidFill>
                <a:latin typeface="Arial"/>
              </a:rPr>
              <a:t>  </a:t>
            </a:r>
            <a:r>
              <a:rPr lang="en-GB" sz="15200" strike="noStrike">
                <a:solidFill>
                  <a:srgbClr val="FFFFFF"/>
                </a:solidFill>
                <a:latin typeface="Arial"/>
              </a:rPr>
              <a:t> </a:t>
            </a:r>
            <a:r>
              <a:rPr lang="en-GB" strike="noStrike">
                <a:solidFill>
                  <a:srgbClr val="FFFFFF"/>
                </a:solidFill>
                <a:latin typeface="Arial"/>
              </a:rPr>
              <a:t>                                                                                             </a:t>
            </a:r>
            <a:endParaRPr/>
          </a:p>
          <a:p>
            <a:pPr>
              <a:lnSpc>
                <a:spcPct val="100000"/>
              </a:lnSpc>
            </a:pPr>
            <a:endParaRPr/>
          </a:p>
          <a:p>
            <a:pPr>
              <a:lnSpc>
                <a:spcPct val="100000"/>
              </a:lnSpc>
            </a:pPr>
            <a:endParaRPr/>
          </a:p>
          <a:p>
            <a:pPr>
              <a:lnSpc>
                <a:spcPct val="100000"/>
              </a:lnSpc>
            </a:pPr>
            <a:endParaRPr/>
          </a:p>
          <a:p>
            <a:pPr>
              <a:lnSpc>
                <a:spcPct val="100000"/>
              </a:lnSpc>
            </a:pPr>
            <a:endParaRPr/>
          </a:p>
          <a:p>
            <a:pPr>
              <a:lnSpc>
                <a:spcPct val="100000"/>
              </a:lnSpc>
            </a:pPr>
            <a:endParaRPr/>
          </a:p>
          <a:p>
            <a:pPr>
              <a:lnSpc>
                <a:spcPct val="100000"/>
              </a:lnSpc>
            </a:pPr>
            <a:endParaRPr/>
          </a:p>
          <a:p>
            <a:pPr>
              <a:lnSpc>
                <a:spcPct val="100000"/>
              </a:lnSpc>
            </a:pPr>
            <a:endParaRPr/>
          </a:p>
          <a:p>
            <a:pPr>
              <a:lnSpc>
                <a:spcPct val="100000"/>
              </a:lnSpc>
            </a:pPr>
            <a:endParaRPr/>
          </a:p>
          <a:p>
            <a:pPr>
              <a:lnSpc>
                <a:spcPct val="100000"/>
              </a:lnSpc>
            </a:pPr>
            <a:endParaRPr/>
          </a:p>
          <a:p>
            <a:pPr>
              <a:lnSpc>
                <a:spcPct val="100000"/>
              </a:lnSpc>
            </a:pPr>
            <a:endParaRPr/>
          </a:p>
          <a:p>
            <a:pPr>
              <a:lnSpc>
                <a:spcPct val="100000"/>
              </a:lnSpc>
            </a:pPr>
            <a:endParaRPr/>
          </a:p>
          <a:p>
            <a:pPr>
              <a:lnSpc>
                <a:spcPct val="100000"/>
              </a:lnSpc>
            </a:pPr>
            <a:endParaRPr/>
          </a:p>
          <a:p>
            <a:pPr>
              <a:lnSpc>
                <a:spcPct val="100000"/>
              </a:lnSpc>
            </a:pPr>
            <a:endParaRPr/>
          </a:p>
          <a:p>
            <a:pPr>
              <a:lnSpc>
                <a:spcPct val="100000"/>
              </a:lnSpc>
            </a:pPr>
            <a:endParaRPr/>
          </a:p>
          <a:p>
            <a:pPr>
              <a:lnSpc>
                <a:spcPct val="100000"/>
              </a:lnSpc>
            </a:pPr>
            <a:endParaRPr/>
          </a:p>
          <a:p>
            <a:pPr>
              <a:lnSpc>
                <a:spcPct val="100000"/>
              </a:lnSpc>
            </a:pPr>
            <a:endParaRPr/>
          </a:p>
          <a:p>
            <a:pPr>
              <a:lnSpc>
                <a:spcPct val="100000"/>
              </a:lnSpc>
            </a:pPr>
            <a:endParaRPr/>
          </a:p>
          <a:p>
            <a:pPr>
              <a:lnSpc>
                <a:spcPct val="100000"/>
              </a:lnSpc>
            </a:pPr>
            <a:endParaRPr/>
          </a:p>
          <a:p>
            <a:pPr>
              <a:lnSpc>
                <a:spcPct val="100000"/>
              </a:lnSpc>
            </a:pPr>
            <a:endParaRPr/>
          </a:p>
          <a:p>
            <a:pPr>
              <a:lnSpc>
                <a:spcPct val="100000"/>
              </a:lnSpc>
            </a:pPr>
            <a:endParaRPr/>
          </a:p>
          <a:p>
            <a:pPr>
              <a:lnSpc>
                <a:spcPct val="100000"/>
              </a:lnSpc>
            </a:pPr>
            <a:endParaRPr/>
          </a:p>
          <a:p>
            <a:pPr>
              <a:lnSpc>
                <a:spcPct val="100000"/>
              </a:lnSpc>
            </a:pPr>
            <a:endParaRPr/>
          </a:p>
          <a:p>
            <a:pPr>
              <a:lnSpc>
                <a:spcPct val="100000"/>
              </a:lnSpc>
            </a:pPr>
            <a:endParaRPr/>
          </a:p>
          <a:p>
            <a:pPr>
              <a:lnSpc>
                <a:spcPct val="100000"/>
              </a:lnSpc>
            </a:pPr>
            <a:endParaRPr/>
          </a:p>
          <a:p>
            <a:pPr>
              <a:lnSpc>
                <a:spcPct val="100000"/>
              </a:lnSpc>
            </a:pPr>
            <a:endParaRPr/>
          </a:p>
          <a:p>
            <a:pPr>
              <a:lnSpc>
                <a:spcPct val="100000"/>
              </a:lnSpc>
            </a:pPr>
            <a:endParaRPr/>
          </a:p>
          <a:p>
            <a:pPr>
              <a:lnSpc>
                <a:spcPct val="100000"/>
              </a:lnSpc>
            </a:pPr>
            <a:r>
              <a:rPr lang="en-GB" sz="2600" strike="noStrike">
                <a:solidFill>
                  <a:srgbClr val="FFFFFF"/>
                </a:solidFill>
                <a:latin typeface="Calibri"/>
              </a:rPr>
              <a:t>We have to </a:t>
            </a:r>
            <a:r>
              <a:rPr lang="en-GB" sz="2600" b="1" strike="noStrike">
                <a:solidFill>
                  <a:srgbClr val="002060"/>
                </a:solidFill>
                <a:latin typeface="Calibri"/>
              </a:rPr>
              <a:t>remember</a:t>
            </a:r>
            <a:r>
              <a:rPr lang="en-GB" sz="2600" strike="noStrike">
                <a:solidFill>
                  <a:srgbClr val="FFFFFF"/>
                </a:solidFill>
                <a:latin typeface="Calibri"/>
              </a:rPr>
              <a:t> a concept before we can </a:t>
            </a:r>
            <a:r>
              <a:rPr lang="en-GB" sz="2600" b="1" strike="noStrike">
                <a:solidFill>
                  <a:srgbClr val="FFFFFF"/>
                </a:solidFill>
                <a:latin typeface="Calibri"/>
              </a:rPr>
              <a:t>understand </a:t>
            </a:r>
            <a:r>
              <a:rPr lang="en-GB" sz="2600" strike="noStrike">
                <a:solidFill>
                  <a:srgbClr val="FFFFFF"/>
                </a:solidFill>
                <a:latin typeface="Calibri"/>
              </a:rPr>
              <a:t>it.
We have to </a:t>
            </a:r>
            <a:r>
              <a:rPr lang="en-GB" sz="2600" b="1" strike="noStrike">
                <a:solidFill>
                  <a:srgbClr val="002060"/>
                </a:solidFill>
                <a:latin typeface="Calibri"/>
              </a:rPr>
              <a:t>understand</a:t>
            </a:r>
            <a:r>
              <a:rPr lang="en-GB" sz="2600" b="1" strike="noStrike">
                <a:solidFill>
                  <a:srgbClr val="FFFFFF"/>
                </a:solidFill>
                <a:latin typeface="Calibri"/>
              </a:rPr>
              <a:t> </a:t>
            </a:r>
            <a:r>
              <a:rPr lang="en-GB" sz="2600" strike="noStrike">
                <a:solidFill>
                  <a:srgbClr val="FFFFFF"/>
                </a:solidFill>
                <a:latin typeface="Calibri"/>
              </a:rPr>
              <a:t>a concept before we can </a:t>
            </a:r>
            <a:r>
              <a:rPr lang="en-GB" sz="2600" b="1" strike="noStrike">
                <a:solidFill>
                  <a:srgbClr val="FFFFFF"/>
                </a:solidFill>
                <a:latin typeface="Calibri"/>
              </a:rPr>
              <a:t>apply</a:t>
            </a:r>
            <a:r>
              <a:rPr lang="en-GB" sz="2600" strike="noStrike">
                <a:solidFill>
                  <a:srgbClr val="FFFFFF"/>
                </a:solidFill>
                <a:latin typeface="Calibri"/>
              </a:rPr>
              <a:t> it.
We have to be able to</a:t>
            </a:r>
            <a:r>
              <a:rPr lang="en-GB" sz="2600" strike="noStrike">
                <a:solidFill>
                  <a:srgbClr val="002060"/>
                </a:solidFill>
                <a:latin typeface="Calibri"/>
              </a:rPr>
              <a:t> </a:t>
            </a:r>
            <a:r>
              <a:rPr lang="en-GB" sz="2600" b="1" strike="noStrike">
                <a:solidFill>
                  <a:srgbClr val="002060"/>
                </a:solidFill>
                <a:latin typeface="Calibri"/>
              </a:rPr>
              <a:t>apply </a:t>
            </a:r>
            <a:r>
              <a:rPr lang="en-GB" sz="2600" strike="noStrike">
                <a:solidFill>
                  <a:srgbClr val="FFFFFF"/>
                </a:solidFill>
                <a:latin typeface="Calibri"/>
              </a:rPr>
              <a:t>a concept before we </a:t>
            </a:r>
            <a:r>
              <a:rPr lang="en-GB" sz="2600" b="1" strike="noStrike">
                <a:solidFill>
                  <a:srgbClr val="FFFFFF"/>
                </a:solidFill>
                <a:latin typeface="Calibri"/>
              </a:rPr>
              <a:t>analyze</a:t>
            </a:r>
            <a:r>
              <a:rPr lang="en-GB" sz="2600" strike="noStrike">
                <a:solidFill>
                  <a:srgbClr val="FFFFFF"/>
                </a:solidFill>
                <a:latin typeface="Calibri"/>
              </a:rPr>
              <a:t> it.
We have to </a:t>
            </a:r>
            <a:r>
              <a:rPr lang="en-GB" sz="2600" b="1" strike="noStrike">
                <a:solidFill>
                  <a:srgbClr val="002060"/>
                </a:solidFill>
                <a:latin typeface="Calibri"/>
              </a:rPr>
              <a:t>analyze</a:t>
            </a:r>
            <a:r>
              <a:rPr lang="en-GB" sz="2600" b="1" strike="noStrike">
                <a:solidFill>
                  <a:srgbClr val="FFFFFF"/>
                </a:solidFill>
                <a:latin typeface="Calibri"/>
              </a:rPr>
              <a:t> </a:t>
            </a:r>
            <a:r>
              <a:rPr lang="en-GB" sz="2600" strike="noStrike">
                <a:solidFill>
                  <a:srgbClr val="FFFFFF"/>
                </a:solidFill>
                <a:latin typeface="Calibri"/>
              </a:rPr>
              <a:t>a concept before we can </a:t>
            </a:r>
            <a:r>
              <a:rPr lang="en-GB" sz="2600" b="1" strike="noStrike">
                <a:solidFill>
                  <a:srgbClr val="FFFFFF"/>
                </a:solidFill>
                <a:latin typeface="Calibri"/>
              </a:rPr>
              <a:t>evaluate</a:t>
            </a:r>
            <a:r>
              <a:rPr lang="en-GB" sz="2600" strike="noStrike">
                <a:solidFill>
                  <a:srgbClr val="FFFFFF"/>
                </a:solidFill>
                <a:latin typeface="Calibri"/>
              </a:rPr>
              <a:t> it.
We have to </a:t>
            </a:r>
            <a:r>
              <a:rPr lang="en-GB" sz="2600" b="1" strike="noStrike">
                <a:solidFill>
                  <a:srgbClr val="FFFFFF"/>
                </a:solidFill>
                <a:latin typeface="Calibri"/>
              </a:rPr>
              <a:t>remember, understand, apply, analyze,</a:t>
            </a:r>
            <a:endParaRPr/>
          </a:p>
          <a:p>
            <a:pPr>
              <a:lnSpc>
                <a:spcPct val="100000"/>
              </a:lnSpc>
            </a:pPr>
            <a:r>
              <a:rPr lang="en-GB" sz="2600" strike="noStrike">
                <a:solidFill>
                  <a:srgbClr val="FFFFFF"/>
                </a:solidFill>
                <a:latin typeface="Calibri"/>
              </a:rPr>
              <a:t> and </a:t>
            </a:r>
            <a:r>
              <a:rPr lang="en-GB" sz="2600" b="1" strike="noStrike">
                <a:solidFill>
                  <a:srgbClr val="002060"/>
                </a:solidFill>
                <a:latin typeface="Calibri"/>
              </a:rPr>
              <a:t>evaluate</a:t>
            </a:r>
            <a:r>
              <a:rPr lang="en-GB" sz="2600" b="1" strike="noStrike">
                <a:solidFill>
                  <a:srgbClr val="FFFFFF"/>
                </a:solidFill>
                <a:latin typeface="Calibri"/>
              </a:rPr>
              <a:t> </a:t>
            </a:r>
            <a:r>
              <a:rPr lang="en-GB" sz="2600" strike="noStrike">
                <a:solidFill>
                  <a:srgbClr val="FFFFFF"/>
                </a:solidFill>
                <a:latin typeface="Calibri"/>
              </a:rPr>
              <a:t>a concept before we can </a:t>
            </a:r>
            <a:r>
              <a:rPr lang="en-GB" sz="2600" b="1" strike="noStrike">
                <a:solidFill>
                  <a:srgbClr val="FFFFFF"/>
                </a:solidFill>
                <a:latin typeface="Calibri"/>
              </a:rPr>
              <a:t>create.</a:t>
            </a:r>
            <a:endParaRPr/>
          </a:p>
          <a:p>
            <a:pPr>
              <a:lnSpc>
                <a:spcPct val="100000"/>
              </a:lnSpc>
            </a:pPr>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TextShape 1"/>
          <p:cNvSpPr txBox="1"/>
          <p:nvPr/>
        </p:nvSpPr>
        <p:spPr>
          <a:xfrm>
            <a:off x="533520" y="1371600"/>
            <a:ext cx="7851240" cy="1828440"/>
          </a:xfrm>
          <a:prstGeom prst="rect">
            <a:avLst/>
          </a:prstGeom>
          <a:noFill/>
          <a:ln>
            <a:noFill/>
          </a:ln>
        </p:spPr>
        <p:txBody>
          <a:bodyPr lIns="0" tIns="0" rIns="18360" bIns="0" anchor="b"/>
          <a:lstStyle/>
          <a:p>
            <a:endParaRPr/>
          </a:p>
        </p:txBody>
      </p:sp>
      <p:sp>
        <p:nvSpPr>
          <p:cNvPr id="96" name="TextShape 2"/>
          <p:cNvSpPr txBox="1"/>
          <p:nvPr/>
        </p:nvSpPr>
        <p:spPr>
          <a:xfrm>
            <a:off x="210960" y="304920"/>
            <a:ext cx="3534120" cy="1142640"/>
          </a:xfrm>
          <a:prstGeom prst="rect">
            <a:avLst/>
          </a:prstGeom>
          <a:noFill/>
          <a:ln>
            <a:noFill/>
          </a:ln>
        </p:spPr>
        <p:txBody>
          <a:bodyPr lIns="0" tIns="45000" rIns="18360" bIns="45000"/>
          <a:lstStyle/>
          <a:p>
            <a:pPr>
              <a:lnSpc>
                <a:spcPct val="100000"/>
              </a:lnSpc>
            </a:pPr>
            <a:r>
              <a:rPr lang="en-GB" sz="5400" b="1" strike="noStrike">
                <a:solidFill>
                  <a:srgbClr val="FFFFFF"/>
                </a:solidFill>
                <a:latin typeface="Calibri"/>
              </a:rPr>
              <a:t>Bloom’s Wheel</a:t>
            </a:r>
            <a:endParaRPr/>
          </a:p>
        </p:txBody>
      </p:sp>
      <p:pic>
        <p:nvPicPr>
          <p:cNvPr id="97" name="Picture 8"/>
          <p:cNvPicPr/>
          <p:nvPr/>
        </p:nvPicPr>
        <p:blipFill>
          <a:blip r:embed="rId2" cstate="print"/>
          <a:stretch/>
        </p:blipFill>
        <p:spPr>
          <a:xfrm>
            <a:off x="611640" y="2853000"/>
            <a:ext cx="1663200" cy="1599840"/>
          </a:xfrm>
          <a:prstGeom prst="rect">
            <a:avLst/>
          </a:prstGeom>
          <a:ln w="9360">
            <a:noFill/>
          </a:ln>
        </p:spPr>
      </p:pic>
      <p:pic>
        <p:nvPicPr>
          <p:cNvPr id="98" name="Picture 1"/>
          <p:cNvPicPr/>
          <p:nvPr/>
        </p:nvPicPr>
        <p:blipFill>
          <a:blip r:embed="rId3" cstate="print"/>
          <a:stretch/>
        </p:blipFill>
        <p:spPr>
          <a:xfrm>
            <a:off x="2586240" y="260640"/>
            <a:ext cx="6557400" cy="6192360"/>
          </a:xfrm>
          <a:prstGeom prst="rect">
            <a:avLst/>
          </a:prstGeom>
          <a:ln>
            <a:noFill/>
          </a:ln>
        </p:spPr>
      </p:pic>
      <p:sp>
        <p:nvSpPr>
          <p:cNvPr id="99" name="CustomShape 3"/>
          <p:cNvSpPr/>
          <p:nvPr/>
        </p:nvSpPr>
        <p:spPr>
          <a:xfrm>
            <a:off x="467640" y="5517360"/>
            <a:ext cx="2448000" cy="359640"/>
          </a:xfrm>
          <a:prstGeom prst="roundRect">
            <a:avLst>
              <a:gd name="adj" fmla="val 16667"/>
            </a:avLst>
          </a:prstGeom>
          <a:solidFill>
            <a:srgbClr val="FF0000"/>
          </a:solidFill>
          <a:ln>
            <a:round/>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p:style>
        <p:txBody>
          <a:bodyPr lIns="90000" tIns="45000" rIns="90000" bIns="45000" anchor="ctr"/>
          <a:lstStyle/>
          <a:p>
            <a:pPr algn="ctr">
              <a:lnSpc>
                <a:spcPct val="100000"/>
              </a:lnSpc>
            </a:pPr>
            <a:r>
              <a:rPr lang="en-GB" b="1" dirty="0">
                <a:solidFill>
                  <a:srgbClr val="FFFFFF"/>
                </a:solidFill>
                <a:latin typeface="Calibri"/>
                <a:hlinkClick r:id="rId4" action="ppaction://hlinksldjump"/>
              </a:rPr>
              <a:t>Back to Cognition</a:t>
            </a:r>
            <a:endParaRPr lang="en-GB" dirty="0"/>
          </a:p>
        </p:txBody>
      </p:sp>
      <p:sp>
        <p:nvSpPr>
          <p:cNvPr id="100" name="CustomShape 4"/>
          <p:cNvSpPr/>
          <p:nvPr/>
        </p:nvSpPr>
        <p:spPr>
          <a:xfrm>
            <a:off x="467640" y="6165360"/>
            <a:ext cx="2448000" cy="359640"/>
          </a:xfrm>
          <a:prstGeom prst="roundRect">
            <a:avLst>
              <a:gd name="adj" fmla="val 16667"/>
            </a:avLst>
          </a:prstGeom>
          <a:solidFill>
            <a:srgbClr val="FF0000"/>
          </a:solidFill>
          <a:ln>
            <a:round/>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p:style>
        <p:txBody>
          <a:bodyPr lIns="90000" tIns="45000" rIns="90000" bIns="45000" anchor="ctr"/>
          <a:lstStyle/>
          <a:p>
            <a:pPr algn="ctr">
              <a:lnSpc>
                <a:spcPct val="100000"/>
              </a:lnSpc>
            </a:pPr>
            <a:r>
              <a:rPr lang="en-GB" b="1" dirty="0">
                <a:solidFill>
                  <a:srgbClr val="002060"/>
                </a:solidFill>
                <a:latin typeface="Calibri"/>
                <a:hlinkClick r:id="rId5" action="ppaction://hlinksldjump"/>
              </a:rPr>
              <a:t>Back to Overview</a:t>
            </a:r>
            <a:endParaRPr lang="en-GB" dirty="0"/>
          </a:p>
        </p:txBody>
      </p:sp>
      <p:sp>
        <p:nvSpPr>
          <p:cNvPr id="101" name="TextShape 5"/>
          <p:cNvSpPr txBox="1"/>
          <p:nvPr/>
        </p:nvSpPr>
        <p:spPr>
          <a:xfrm>
            <a:off x="4572000" y="6309360"/>
            <a:ext cx="3352320" cy="364680"/>
          </a:xfrm>
          <a:prstGeom prst="rect">
            <a:avLst/>
          </a:prstGeom>
          <a:noFill/>
          <a:ln>
            <a:noFill/>
          </a:ln>
        </p:spPr>
        <p:txBody>
          <a:bodyPr lIns="0" tIns="0" rIns="0" bIns="0" anchor="b"/>
          <a:lstStyle/>
          <a:p>
            <a:pPr>
              <a:lnSpc>
                <a:spcPct val="100000"/>
              </a:lnSpc>
            </a:pPr>
            <a:r>
              <a:rPr lang="en-GB" sz="1200" strike="noStrike">
                <a:solidFill>
                  <a:srgbClr val="D1EAED"/>
                </a:solidFill>
                <a:latin typeface="Constantia"/>
              </a:rPr>
              <a:t>http://morethanenglish.edublogs.org</a:t>
            </a:r>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CustomShape 1"/>
          <p:cNvSpPr/>
          <p:nvPr/>
        </p:nvSpPr>
        <p:spPr>
          <a:xfrm>
            <a:off x="1476112" y="1197280"/>
            <a:ext cx="2880000" cy="1511640"/>
          </a:xfrm>
          <a:prstGeom prst="roundRect">
            <a:avLst>
              <a:gd name="adj" fmla="val 16667"/>
            </a:avLst>
          </a:prstGeom>
          <a:solidFill>
            <a:srgbClr val="FA86E1"/>
          </a:solidFill>
          <a:ln>
            <a:round/>
          </a:ln>
        </p:spPr>
        <p:style>
          <a:lnRef idx="2">
            <a:schemeClr val="accent1">
              <a:shade val="50000"/>
            </a:schemeClr>
          </a:lnRef>
          <a:fillRef idx="1">
            <a:schemeClr val="accent1"/>
          </a:fillRef>
          <a:effectRef idx="0">
            <a:schemeClr val="accent1"/>
          </a:effectRef>
          <a:fontRef idx="minor"/>
        </p:style>
        <p:txBody>
          <a:bodyPr lIns="90000" tIns="45000" rIns="90000" bIns="45000" anchor="ctr"/>
          <a:lstStyle/>
          <a:p>
            <a:pPr algn="ctr">
              <a:lnSpc>
                <a:spcPct val="100000"/>
              </a:lnSpc>
            </a:pPr>
            <a:r>
              <a:rPr lang="en-GB" sz="2800" b="1" strike="noStrike" dirty="0">
                <a:solidFill>
                  <a:srgbClr val="002060"/>
                </a:solidFill>
                <a:latin typeface="Calibri"/>
                <a:hlinkClick r:id="rId2" action="ppaction://hlinksldjump"/>
              </a:rPr>
              <a:t>Community</a:t>
            </a:r>
            <a:endParaRPr dirty="0"/>
          </a:p>
        </p:txBody>
      </p:sp>
      <p:sp>
        <p:nvSpPr>
          <p:cNvPr id="50" name="CustomShape 2"/>
          <p:cNvSpPr/>
          <p:nvPr/>
        </p:nvSpPr>
        <p:spPr>
          <a:xfrm>
            <a:off x="4788472" y="1197280"/>
            <a:ext cx="2880000" cy="1511640"/>
          </a:xfrm>
          <a:prstGeom prst="roundRect">
            <a:avLst>
              <a:gd name="adj" fmla="val 16667"/>
            </a:avLst>
          </a:prstGeom>
          <a:solidFill>
            <a:schemeClr val="accent5">
              <a:lumMod val="60000"/>
              <a:lumOff val="40000"/>
            </a:schemeClr>
          </a:solidFill>
          <a:ln>
            <a:round/>
          </a:ln>
        </p:spPr>
        <p:style>
          <a:lnRef idx="2">
            <a:schemeClr val="accent1">
              <a:shade val="50000"/>
            </a:schemeClr>
          </a:lnRef>
          <a:fillRef idx="1">
            <a:schemeClr val="accent1"/>
          </a:fillRef>
          <a:effectRef idx="0">
            <a:schemeClr val="accent1"/>
          </a:effectRef>
          <a:fontRef idx="minor"/>
        </p:style>
        <p:txBody>
          <a:bodyPr lIns="90000" tIns="45000" rIns="90000" bIns="45000" anchor="ctr"/>
          <a:lstStyle/>
          <a:p>
            <a:pPr algn="ctr">
              <a:lnSpc>
                <a:spcPct val="100000"/>
              </a:lnSpc>
            </a:pPr>
            <a:r>
              <a:rPr lang="en-GB" sz="2800" b="1" strike="noStrike" dirty="0">
                <a:solidFill>
                  <a:srgbClr val="002060"/>
                </a:solidFill>
                <a:latin typeface="Calibri"/>
                <a:hlinkClick r:id="rId3" action="ppaction://hlinksldjump"/>
              </a:rPr>
              <a:t>Content</a:t>
            </a:r>
            <a:endParaRPr dirty="0"/>
          </a:p>
        </p:txBody>
      </p:sp>
      <p:sp>
        <p:nvSpPr>
          <p:cNvPr id="51" name="CustomShape 3"/>
          <p:cNvSpPr/>
          <p:nvPr/>
        </p:nvSpPr>
        <p:spPr>
          <a:xfrm>
            <a:off x="324112" y="2853640"/>
            <a:ext cx="2880000" cy="1511640"/>
          </a:xfrm>
          <a:prstGeom prst="roundRect">
            <a:avLst>
              <a:gd name="adj" fmla="val 16667"/>
            </a:avLst>
          </a:prstGeom>
          <a:solidFill>
            <a:srgbClr val="FF0000"/>
          </a:solidFill>
          <a:ln>
            <a:round/>
          </a:ln>
        </p:spPr>
        <p:style>
          <a:lnRef idx="2">
            <a:schemeClr val="accent1">
              <a:shade val="50000"/>
            </a:schemeClr>
          </a:lnRef>
          <a:fillRef idx="1">
            <a:schemeClr val="accent1"/>
          </a:fillRef>
          <a:effectRef idx="0">
            <a:schemeClr val="accent1"/>
          </a:effectRef>
          <a:fontRef idx="minor"/>
        </p:style>
        <p:txBody>
          <a:bodyPr lIns="90000" tIns="45000" rIns="90000" bIns="45000" anchor="ctr"/>
          <a:lstStyle/>
          <a:p>
            <a:pPr algn="ctr">
              <a:lnSpc>
                <a:spcPct val="100000"/>
              </a:lnSpc>
            </a:pPr>
            <a:r>
              <a:rPr lang="en-GB" sz="2800" b="1" strike="noStrike" dirty="0">
                <a:solidFill>
                  <a:srgbClr val="002060"/>
                </a:solidFill>
                <a:latin typeface="Calibri"/>
                <a:hlinkClick r:id="rId4" action="ppaction://hlinksldjump"/>
              </a:rPr>
              <a:t>Competence</a:t>
            </a:r>
            <a:endParaRPr dirty="0"/>
          </a:p>
        </p:txBody>
      </p:sp>
      <p:sp>
        <p:nvSpPr>
          <p:cNvPr id="52" name="CustomShape 4"/>
          <p:cNvSpPr/>
          <p:nvPr/>
        </p:nvSpPr>
        <p:spPr>
          <a:xfrm>
            <a:off x="3132472" y="4437640"/>
            <a:ext cx="2880000" cy="1511640"/>
          </a:xfrm>
          <a:prstGeom prst="roundRect">
            <a:avLst>
              <a:gd name="adj" fmla="val 16667"/>
            </a:avLst>
          </a:prstGeom>
          <a:solidFill>
            <a:schemeClr val="tx1">
              <a:lumMod val="75000"/>
            </a:schemeClr>
          </a:solidFill>
          <a:ln>
            <a:round/>
          </a:ln>
        </p:spPr>
        <p:style>
          <a:lnRef idx="2">
            <a:schemeClr val="accent1">
              <a:shade val="50000"/>
            </a:schemeClr>
          </a:lnRef>
          <a:fillRef idx="1">
            <a:schemeClr val="accent1"/>
          </a:fillRef>
          <a:effectRef idx="0">
            <a:schemeClr val="accent1"/>
          </a:effectRef>
          <a:fontRef idx="minor"/>
        </p:style>
        <p:txBody>
          <a:bodyPr lIns="90000" tIns="45000" rIns="90000" bIns="45000" anchor="ctr"/>
          <a:lstStyle/>
          <a:p>
            <a:pPr algn="ctr">
              <a:lnSpc>
                <a:spcPct val="100000"/>
              </a:lnSpc>
            </a:pPr>
            <a:r>
              <a:rPr lang="en-GB" sz="2800" b="1" strike="noStrike" dirty="0">
                <a:solidFill>
                  <a:srgbClr val="002060"/>
                </a:solidFill>
                <a:latin typeface="Calibri"/>
                <a:hlinkClick r:id="rId5" action="ppaction://hlinksldjump"/>
              </a:rPr>
              <a:t>Cognition</a:t>
            </a:r>
            <a:endParaRPr dirty="0"/>
          </a:p>
        </p:txBody>
      </p:sp>
      <p:sp>
        <p:nvSpPr>
          <p:cNvPr id="53" name="CustomShape 5"/>
          <p:cNvSpPr/>
          <p:nvPr/>
        </p:nvSpPr>
        <p:spPr>
          <a:xfrm>
            <a:off x="5940472" y="2853640"/>
            <a:ext cx="2880000" cy="1511640"/>
          </a:xfrm>
          <a:prstGeom prst="roundRect">
            <a:avLst>
              <a:gd name="adj" fmla="val 16667"/>
            </a:avLst>
          </a:prstGeom>
          <a:solidFill>
            <a:schemeClr val="accent4">
              <a:lumMod val="40000"/>
              <a:lumOff val="60000"/>
            </a:schemeClr>
          </a:solidFill>
          <a:ln>
            <a:round/>
          </a:ln>
        </p:spPr>
        <p:style>
          <a:lnRef idx="2">
            <a:schemeClr val="accent1">
              <a:shade val="50000"/>
            </a:schemeClr>
          </a:lnRef>
          <a:fillRef idx="1">
            <a:schemeClr val="accent1"/>
          </a:fillRef>
          <a:effectRef idx="0">
            <a:schemeClr val="accent1"/>
          </a:effectRef>
          <a:fontRef idx="minor"/>
        </p:style>
        <p:txBody>
          <a:bodyPr lIns="90000" tIns="45000" rIns="90000" bIns="45000" anchor="ctr"/>
          <a:lstStyle/>
          <a:p>
            <a:pPr algn="ctr">
              <a:lnSpc>
                <a:spcPct val="100000"/>
              </a:lnSpc>
            </a:pPr>
            <a:r>
              <a:rPr lang="en-GB" sz="2800" b="1" strike="noStrike" dirty="0">
                <a:solidFill>
                  <a:srgbClr val="002060"/>
                </a:solidFill>
                <a:latin typeface="Calibri"/>
                <a:hlinkClick r:id="rId6" action="ppaction://hlinksldjump"/>
              </a:rPr>
              <a:t>Communication</a:t>
            </a:r>
            <a:endParaRPr dirty="0"/>
          </a:p>
        </p:txBody>
      </p:sp>
      <p:sp>
        <p:nvSpPr>
          <p:cNvPr id="54" name="CustomShape 6"/>
          <p:cNvSpPr/>
          <p:nvPr/>
        </p:nvSpPr>
        <p:spPr>
          <a:xfrm>
            <a:off x="3636472" y="3069640"/>
            <a:ext cx="1944000" cy="1007640"/>
          </a:xfrm>
          <a:prstGeom prst="ellipse">
            <a:avLst/>
          </a:prstGeom>
          <a:solidFill>
            <a:srgbClr val="FFC000"/>
          </a:solidFill>
          <a:ln>
            <a:round/>
          </a:ln>
        </p:spPr>
        <p:style>
          <a:lnRef idx="2">
            <a:schemeClr val="accent1">
              <a:shade val="50000"/>
            </a:schemeClr>
          </a:lnRef>
          <a:fillRef idx="1">
            <a:schemeClr val="accent1"/>
          </a:fillRef>
          <a:effectRef idx="0">
            <a:schemeClr val="accent1"/>
          </a:effectRef>
          <a:fontRef idx="minor"/>
        </p:style>
        <p:txBody>
          <a:bodyPr lIns="90000" tIns="45000" rIns="90000" bIns="45000" anchor="ctr"/>
          <a:lstStyle/>
          <a:p>
            <a:pPr algn="ctr">
              <a:lnSpc>
                <a:spcPct val="100000"/>
              </a:lnSpc>
            </a:pPr>
            <a:r>
              <a:rPr lang="en-GB" sz="3600" b="1" strike="noStrike" dirty="0">
                <a:solidFill>
                  <a:srgbClr val="002060"/>
                </a:solidFill>
                <a:latin typeface="Calibri"/>
                <a:hlinkClick r:id="rId7" action="ppaction://hlinksldjump"/>
              </a:rPr>
              <a:t>TOPIC</a:t>
            </a:r>
            <a:endParaRPr dirty="0"/>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extShape 1"/>
          <p:cNvSpPr txBox="1"/>
          <p:nvPr/>
        </p:nvSpPr>
        <p:spPr>
          <a:xfrm>
            <a:off x="467640" y="332640"/>
            <a:ext cx="7851240" cy="689040"/>
          </a:xfrm>
          <a:prstGeom prst="rect">
            <a:avLst/>
          </a:prstGeom>
          <a:noFill/>
          <a:ln>
            <a:noFill/>
          </a:ln>
        </p:spPr>
        <p:txBody>
          <a:bodyPr lIns="0" tIns="0" rIns="18360" bIns="0" anchor="b"/>
          <a:lstStyle/>
          <a:p>
            <a:pPr algn="ctr">
              <a:lnSpc>
                <a:spcPct val="100000"/>
              </a:lnSpc>
            </a:pPr>
            <a:r>
              <a:rPr lang="en-US" sz="5600" b="1" i="1" strike="noStrike">
                <a:solidFill>
                  <a:srgbClr val="FFFFFF"/>
                </a:solidFill>
                <a:latin typeface="Calibri"/>
              </a:rPr>
              <a:t>TOPIC</a:t>
            </a:r>
            <a:endParaRPr/>
          </a:p>
        </p:txBody>
      </p:sp>
      <p:sp>
        <p:nvSpPr>
          <p:cNvPr id="59" name="TextShape 2"/>
          <p:cNvSpPr txBox="1"/>
          <p:nvPr/>
        </p:nvSpPr>
        <p:spPr>
          <a:xfrm>
            <a:off x="1475640" y="1268640"/>
            <a:ext cx="6912000" cy="3711960"/>
          </a:xfrm>
          <a:prstGeom prst="rect">
            <a:avLst/>
          </a:prstGeom>
          <a:noFill/>
          <a:ln>
            <a:noFill/>
          </a:ln>
        </p:spPr>
        <p:txBody>
          <a:bodyPr lIns="0" tIns="45000" rIns="18360" bIns="45000"/>
          <a:lstStyle/>
          <a:p>
            <a:pPr>
              <a:lnSpc>
                <a:spcPct val="100000"/>
              </a:lnSpc>
            </a:pPr>
            <a:r>
              <a:rPr lang="en-GB" sz="4000" strike="noStrike" dirty="0">
                <a:solidFill>
                  <a:srgbClr val="FFFFFF"/>
                </a:solidFill>
                <a:latin typeface="Calibri"/>
              </a:rPr>
              <a:t>This scenario introduces the five senses and their characteristics. The experiments included  </a:t>
            </a:r>
            <a:r>
              <a:rPr lang="en-GB" sz="4000" strike="noStrike" dirty="0" smtClean="0">
                <a:solidFill>
                  <a:srgbClr val="FFFFFF"/>
                </a:solidFill>
                <a:latin typeface="Calibri"/>
              </a:rPr>
              <a:t>ex</a:t>
            </a:r>
            <a:r>
              <a:rPr lang="mt-MT" sz="4000" strike="noStrike" dirty="0" smtClean="0">
                <a:solidFill>
                  <a:srgbClr val="FFFFFF"/>
                </a:solidFill>
                <a:latin typeface="Calibri"/>
              </a:rPr>
              <a:t>a</a:t>
            </a:r>
            <a:r>
              <a:rPr lang="en-GB" sz="4000" strike="noStrike" dirty="0" smtClean="0">
                <a:solidFill>
                  <a:srgbClr val="FFFFFF"/>
                </a:solidFill>
                <a:latin typeface="Calibri"/>
              </a:rPr>
              <a:t>m</a:t>
            </a:r>
            <a:r>
              <a:rPr lang="mt-MT" sz="4000" strike="noStrike" dirty="0" smtClean="0">
                <a:solidFill>
                  <a:srgbClr val="FFFFFF"/>
                </a:solidFill>
                <a:latin typeface="Calibri"/>
              </a:rPr>
              <a:t>ples of</a:t>
            </a:r>
            <a:r>
              <a:rPr lang="en-GB" sz="4000" strike="noStrike" dirty="0" smtClean="0">
                <a:solidFill>
                  <a:srgbClr val="FFFFFF"/>
                </a:solidFill>
                <a:latin typeface="Calibri"/>
              </a:rPr>
              <a:t> </a:t>
            </a:r>
            <a:r>
              <a:rPr lang="en-GB" sz="4000" strike="noStrike" dirty="0">
                <a:solidFill>
                  <a:srgbClr val="FFFFFF"/>
                </a:solidFill>
                <a:latin typeface="Calibri"/>
              </a:rPr>
              <a:t>the importance of each sense  in relation to how we comprehend and cope with our daily surroundings and </a:t>
            </a:r>
            <a:r>
              <a:rPr lang="en-GB" sz="4000" strike="noStrike" dirty="0" smtClean="0">
                <a:solidFill>
                  <a:srgbClr val="FFFFFF"/>
                </a:solidFill>
                <a:latin typeface="Calibri"/>
              </a:rPr>
              <a:t>condition</a:t>
            </a:r>
            <a:r>
              <a:rPr lang="mt-MT" sz="4000" strike="noStrike" dirty="0" smtClean="0">
                <a:solidFill>
                  <a:srgbClr val="FFFFFF"/>
                </a:solidFill>
                <a:latin typeface="Calibri"/>
              </a:rPr>
              <a:t>s</a:t>
            </a:r>
            <a:r>
              <a:rPr lang="en-GB" sz="4000" strike="noStrike" dirty="0" smtClean="0">
                <a:solidFill>
                  <a:srgbClr val="FFFFFF"/>
                </a:solidFill>
                <a:latin typeface="Calibri"/>
              </a:rPr>
              <a:t> </a:t>
            </a:r>
            <a:r>
              <a:rPr lang="en-GB" sz="4000" strike="noStrike" dirty="0">
                <a:solidFill>
                  <a:srgbClr val="FFFFFF"/>
                </a:solidFill>
                <a:latin typeface="Calibri"/>
              </a:rPr>
              <a:t>of life. </a:t>
            </a:r>
            <a:endParaRPr dirty="0"/>
          </a:p>
          <a:p>
            <a:pPr>
              <a:lnSpc>
                <a:spcPct val="100000"/>
              </a:lnSpc>
            </a:pPr>
            <a:endParaRPr dirty="0"/>
          </a:p>
          <a:p>
            <a:pPr>
              <a:lnSpc>
                <a:spcPct val="100000"/>
              </a:lnSpc>
            </a:pPr>
            <a:endParaRPr dirty="0"/>
          </a:p>
          <a:p>
            <a:pPr>
              <a:lnSpc>
                <a:spcPct val="100000"/>
              </a:lnSpc>
            </a:pPr>
            <a:endParaRPr dirty="0"/>
          </a:p>
        </p:txBody>
      </p:sp>
      <p:sp>
        <p:nvSpPr>
          <p:cNvPr id="60" name="CustomShape 3"/>
          <p:cNvSpPr/>
          <p:nvPr/>
        </p:nvSpPr>
        <p:spPr>
          <a:xfrm>
            <a:off x="6372360" y="6237360"/>
            <a:ext cx="2448000" cy="359640"/>
          </a:xfrm>
          <a:prstGeom prst="roundRect">
            <a:avLst>
              <a:gd name="adj" fmla="val 16667"/>
            </a:avLst>
          </a:prstGeom>
          <a:solidFill>
            <a:srgbClr val="FF0000"/>
          </a:solidFill>
          <a:ln>
            <a:round/>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p:style>
        <p:txBody>
          <a:bodyPr lIns="90000" tIns="45000" rIns="90000" bIns="45000" anchor="ctr"/>
          <a:lstStyle/>
          <a:p>
            <a:pPr algn="ctr">
              <a:lnSpc>
                <a:spcPct val="100000"/>
              </a:lnSpc>
            </a:pPr>
            <a:r>
              <a:rPr lang="en-GB" b="1" strike="noStrike" dirty="0">
                <a:solidFill>
                  <a:srgbClr val="002060"/>
                </a:solidFill>
                <a:latin typeface="Calibri"/>
                <a:hlinkClick r:id="rId2" action="ppaction://hlinksldjump"/>
              </a:rPr>
              <a:t>Back to Overview</a:t>
            </a:r>
            <a:endParaRPr dirty="0"/>
          </a:p>
        </p:txBody>
      </p:sp>
      <p:pic>
        <p:nvPicPr>
          <p:cNvPr id="61" name="Picture 1"/>
          <p:cNvPicPr/>
          <p:nvPr/>
        </p:nvPicPr>
        <p:blipFill>
          <a:blip r:embed="rId3" cstate="print"/>
          <a:stretch/>
        </p:blipFill>
        <p:spPr>
          <a:xfrm>
            <a:off x="323640" y="1556640"/>
            <a:ext cx="1114200" cy="676080"/>
          </a:xfrm>
          <a:prstGeom prst="rect">
            <a:avLst/>
          </a:prstGeom>
          <a:ln w="9360">
            <a:noFill/>
          </a:ln>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Shape 1"/>
          <p:cNvSpPr txBox="1"/>
          <p:nvPr/>
        </p:nvSpPr>
        <p:spPr>
          <a:xfrm>
            <a:off x="467640" y="332640"/>
            <a:ext cx="7851240" cy="689040"/>
          </a:xfrm>
          <a:prstGeom prst="rect">
            <a:avLst/>
          </a:prstGeom>
          <a:noFill/>
          <a:ln>
            <a:noFill/>
          </a:ln>
        </p:spPr>
        <p:txBody>
          <a:bodyPr lIns="0" tIns="0" rIns="18360" bIns="0" anchor="b"/>
          <a:lstStyle/>
          <a:p>
            <a:pPr algn="ctr">
              <a:lnSpc>
                <a:spcPct val="100000"/>
              </a:lnSpc>
            </a:pPr>
            <a:r>
              <a:rPr lang="en-US" sz="5600" b="1" i="1" strike="noStrike">
                <a:solidFill>
                  <a:srgbClr val="FFFFFF"/>
                </a:solidFill>
                <a:latin typeface="Calibri"/>
              </a:rPr>
              <a:t>CONTENT</a:t>
            </a:r>
            <a:endParaRPr/>
          </a:p>
        </p:txBody>
      </p:sp>
      <p:sp>
        <p:nvSpPr>
          <p:cNvPr id="63" name="TextShape 2"/>
          <p:cNvSpPr txBox="1"/>
          <p:nvPr/>
        </p:nvSpPr>
        <p:spPr>
          <a:xfrm>
            <a:off x="1619672" y="1196752"/>
            <a:ext cx="6768000" cy="3711960"/>
          </a:xfrm>
          <a:prstGeom prst="rect">
            <a:avLst/>
          </a:prstGeom>
          <a:noFill/>
          <a:ln>
            <a:noFill/>
          </a:ln>
        </p:spPr>
        <p:txBody>
          <a:bodyPr lIns="0" tIns="45000" rIns="18360" bIns="45000"/>
          <a:lstStyle/>
          <a:p>
            <a:pPr>
              <a:lnSpc>
                <a:spcPct val="100000"/>
              </a:lnSpc>
            </a:pPr>
            <a:r>
              <a:rPr lang="en-GB" sz="2800" strike="noStrike" dirty="0">
                <a:solidFill>
                  <a:srgbClr val="FFFFFF"/>
                </a:solidFill>
                <a:latin typeface="+mj-lt"/>
              </a:rPr>
              <a:t>The Students learn about each of the five senses: hearing, smelling, tasting , seeing and feeling. They gain an insight on the importance of each sense for everyday life.</a:t>
            </a:r>
            <a:endParaRPr sz="2800" dirty="0">
              <a:latin typeface="+mj-lt"/>
            </a:endParaRPr>
          </a:p>
          <a:p>
            <a:pPr>
              <a:lnSpc>
                <a:spcPct val="100000"/>
              </a:lnSpc>
            </a:pPr>
            <a:r>
              <a:rPr lang="en-GB" sz="2800" strike="noStrike" dirty="0">
                <a:solidFill>
                  <a:srgbClr val="FFFFFF"/>
                </a:solidFill>
                <a:latin typeface="+mj-lt"/>
              </a:rPr>
              <a:t>Through experiments they learn about specific characteristics for each sense and are brought to focus on how we use our senses and what life without one or more of the five senses could be like.   </a:t>
            </a:r>
            <a:endParaRPr sz="2800" dirty="0">
              <a:latin typeface="+mj-lt"/>
            </a:endParaRPr>
          </a:p>
        </p:txBody>
      </p:sp>
      <p:sp>
        <p:nvSpPr>
          <p:cNvPr id="64" name="CustomShape 3"/>
          <p:cNvSpPr/>
          <p:nvPr/>
        </p:nvSpPr>
        <p:spPr>
          <a:xfrm>
            <a:off x="6372360" y="6237360"/>
            <a:ext cx="2448000" cy="359640"/>
          </a:xfrm>
          <a:prstGeom prst="roundRect">
            <a:avLst>
              <a:gd name="adj" fmla="val 16667"/>
            </a:avLst>
          </a:prstGeom>
          <a:solidFill>
            <a:srgbClr val="FF0000"/>
          </a:solidFill>
          <a:ln>
            <a:round/>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p:style>
        <p:txBody>
          <a:bodyPr lIns="90000" tIns="45000" rIns="90000" bIns="45000" anchor="ctr"/>
          <a:lstStyle/>
          <a:p>
            <a:pPr algn="ctr">
              <a:lnSpc>
                <a:spcPct val="100000"/>
              </a:lnSpc>
            </a:pPr>
            <a:r>
              <a:rPr lang="en-GB" b="1" dirty="0">
                <a:solidFill>
                  <a:srgbClr val="002060"/>
                </a:solidFill>
                <a:latin typeface="Calibri"/>
                <a:hlinkClick r:id="rId2" action="ppaction://hlinksldjump"/>
              </a:rPr>
              <a:t>Back to Overview</a:t>
            </a:r>
            <a:endParaRPr lang="en-GB" dirty="0"/>
          </a:p>
        </p:txBody>
      </p:sp>
      <p:pic>
        <p:nvPicPr>
          <p:cNvPr id="65" name="Picture 1"/>
          <p:cNvPicPr/>
          <p:nvPr/>
        </p:nvPicPr>
        <p:blipFill>
          <a:blip r:embed="rId3" cstate="print"/>
          <a:stretch/>
        </p:blipFill>
        <p:spPr>
          <a:xfrm>
            <a:off x="251640" y="1700640"/>
            <a:ext cx="1114200" cy="676080"/>
          </a:xfrm>
          <a:prstGeom prst="rect">
            <a:avLst/>
          </a:prstGeom>
          <a:ln w="9360">
            <a:noFill/>
          </a:ln>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Shape 1"/>
          <p:cNvSpPr txBox="1"/>
          <p:nvPr/>
        </p:nvSpPr>
        <p:spPr>
          <a:xfrm>
            <a:off x="467640" y="332640"/>
            <a:ext cx="7851240" cy="689040"/>
          </a:xfrm>
          <a:prstGeom prst="rect">
            <a:avLst/>
          </a:prstGeom>
          <a:noFill/>
          <a:ln>
            <a:noFill/>
          </a:ln>
        </p:spPr>
        <p:txBody>
          <a:bodyPr lIns="0" tIns="0" rIns="18360" bIns="0" anchor="b"/>
          <a:lstStyle/>
          <a:p>
            <a:pPr algn="ctr">
              <a:lnSpc>
                <a:spcPct val="100000"/>
              </a:lnSpc>
            </a:pPr>
            <a:r>
              <a:rPr lang="en-US" sz="5600" b="1" i="1" strike="noStrike">
                <a:solidFill>
                  <a:srgbClr val="FFFFFF"/>
                </a:solidFill>
                <a:latin typeface="Calibri"/>
              </a:rPr>
              <a:t>Communication</a:t>
            </a:r>
            <a:endParaRPr/>
          </a:p>
        </p:txBody>
      </p:sp>
      <p:sp>
        <p:nvSpPr>
          <p:cNvPr id="67" name="TextShape 2"/>
          <p:cNvSpPr txBox="1"/>
          <p:nvPr/>
        </p:nvSpPr>
        <p:spPr>
          <a:xfrm>
            <a:off x="533520" y="1556640"/>
            <a:ext cx="7854480" cy="4896360"/>
          </a:xfrm>
          <a:prstGeom prst="rect">
            <a:avLst/>
          </a:prstGeom>
          <a:noFill/>
          <a:ln>
            <a:noFill/>
          </a:ln>
        </p:spPr>
        <p:txBody>
          <a:bodyPr lIns="0" tIns="45000" rIns="18360" bIns="45000"/>
          <a:lstStyle/>
          <a:p>
            <a:pPr>
              <a:lnSpc>
                <a:spcPct val="100000"/>
              </a:lnSpc>
            </a:pPr>
            <a:r>
              <a:rPr lang="en-GB" sz="3200" strike="noStrike" dirty="0">
                <a:solidFill>
                  <a:srgbClr val="FFFFFF"/>
                </a:solidFill>
                <a:latin typeface="Calibri"/>
              </a:rPr>
              <a:t>For each sense the Students learn vocabulary connected to the sense and its use. </a:t>
            </a:r>
            <a:endParaRPr sz="3200" dirty="0"/>
          </a:p>
          <a:p>
            <a:pPr>
              <a:lnSpc>
                <a:spcPct val="100000"/>
              </a:lnSpc>
            </a:pPr>
            <a:r>
              <a:rPr lang="en-GB" sz="3200" strike="noStrike" dirty="0">
                <a:solidFill>
                  <a:srgbClr val="FFFFFF"/>
                </a:solidFill>
                <a:latin typeface="Calibri"/>
              </a:rPr>
              <a:t>During the experiments and activities the Students name the senses and related verbs and adjectives and use </a:t>
            </a:r>
            <a:r>
              <a:rPr lang="en-GB" sz="3200" strike="noStrike" dirty="0" err="1" smtClean="0">
                <a:solidFill>
                  <a:srgbClr val="FFFFFF"/>
                </a:solidFill>
                <a:latin typeface="Calibri"/>
              </a:rPr>
              <a:t>th</a:t>
            </a:r>
            <a:r>
              <a:rPr lang="mt-MT" sz="3200" strike="noStrike" dirty="0" smtClean="0">
                <a:solidFill>
                  <a:srgbClr val="FFFFFF"/>
                </a:solidFill>
                <a:latin typeface="Calibri"/>
              </a:rPr>
              <a:t>em</a:t>
            </a:r>
            <a:r>
              <a:rPr lang="en-GB" sz="3200" strike="noStrike" dirty="0" smtClean="0">
                <a:solidFill>
                  <a:srgbClr val="FFFFFF"/>
                </a:solidFill>
                <a:latin typeface="Calibri"/>
              </a:rPr>
              <a:t> </a:t>
            </a:r>
            <a:r>
              <a:rPr lang="en-GB" sz="3200" strike="noStrike" dirty="0">
                <a:solidFill>
                  <a:srgbClr val="FFFFFF"/>
                </a:solidFill>
                <a:latin typeface="Calibri"/>
              </a:rPr>
              <a:t>in their communication within the experiment/activity.</a:t>
            </a:r>
            <a:endParaRPr sz="3200" dirty="0"/>
          </a:p>
          <a:p>
            <a:pPr>
              <a:lnSpc>
                <a:spcPct val="100000"/>
              </a:lnSpc>
            </a:pPr>
            <a:r>
              <a:rPr lang="en-GB" sz="3200" strike="noStrike" dirty="0">
                <a:solidFill>
                  <a:srgbClr val="FFFFFF"/>
                </a:solidFill>
                <a:latin typeface="Calibri"/>
              </a:rPr>
              <a:t>The students also learn to give and follow instructions and to describe objects, different types of tastes and sensations.</a:t>
            </a:r>
            <a:endParaRPr sz="3200" dirty="0"/>
          </a:p>
          <a:p>
            <a:pPr>
              <a:lnSpc>
                <a:spcPct val="100000"/>
              </a:lnSpc>
            </a:pPr>
            <a:endParaRPr sz="3200" dirty="0"/>
          </a:p>
        </p:txBody>
      </p:sp>
      <p:sp>
        <p:nvSpPr>
          <p:cNvPr id="68" name="CustomShape 3"/>
          <p:cNvSpPr/>
          <p:nvPr/>
        </p:nvSpPr>
        <p:spPr>
          <a:xfrm>
            <a:off x="6372360" y="6237360"/>
            <a:ext cx="2448000" cy="359640"/>
          </a:xfrm>
          <a:prstGeom prst="roundRect">
            <a:avLst>
              <a:gd name="adj" fmla="val 16667"/>
            </a:avLst>
          </a:prstGeom>
          <a:solidFill>
            <a:srgbClr val="FF0000"/>
          </a:solidFill>
          <a:ln>
            <a:round/>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p:style>
        <p:txBody>
          <a:bodyPr lIns="90000" tIns="45000" rIns="90000" bIns="45000" anchor="ctr"/>
          <a:lstStyle/>
          <a:p>
            <a:pPr algn="ctr">
              <a:lnSpc>
                <a:spcPct val="100000"/>
              </a:lnSpc>
            </a:pPr>
            <a:r>
              <a:rPr lang="en-GB" b="1" dirty="0">
                <a:solidFill>
                  <a:srgbClr val="002060"/>
                </a:solidFill>
                <a:latin typeface="Calibri"/>
                <a:hlinkClick r:id="rId2" action="ppaction://hlinksldjump"/>
              </a:rPr>
              <a:t>Back to Overview</a:t>
            </a:r>
            <a:endParaRPr lang="en-GB" dirty="0"/>
          </a:p>
        </p:txBody>
      </p:sp>
      <p:pic>
        <p:nvPicPr>
          <p:cNvPr id="69" name="Picture 3"/>
          <p:cNvPicPr/>
          <p:nvPr/>
        </p:nvPicPr>
        <p:blipFill>
          <a:blip r:embed="rId3" cstate="print"/>
          <a:stretch/>
        </p:blipFill>
        <p:spPr>
          <a:xfrm>
            <a:off x="539640" y="260640"/>
            <a:ext cx="1218960" cy="1138320"/>
          </a:xfrm>
          <a:prstGeom prst="rect">
            <a:avLst/>
          </a:prstGeom>
          <a:ln w="9360">
            <a:noFill/>
          </a:ln>
        </p:spPr>
      </p:pic>
      <p:pic>
        <p:nvPicPr>
          <p:cNvPr id="70" name="Picture 6"/>
          <p:cNvPicPr/>
          <p:nvPr/>
        </p:nvPicPr>
        <p:blipFill>
          <a:blip r:embed="rId4" cstate="print"/>
          <a:stretch/>
        </p:blipFill>
        <p:spPr>
          <a:xfrm>
            <a:off x="7164360" y="332640"/>
            <a:ext cx="1228320" cy="1142640"/>
          </a:xfrm>
          <a:prstGeom prst="rect">
            <a:avLst/>
          </a:prstGeom>
          <a:ln w="9360">
            <a:noFill/>
          </a:ln>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TextShape 1"/>
          <p:cNvSpPr txBox="1"/>
          <p:nvPr/>
        </p:nvSpPr>
        <p:spPr>
          <a:xfrm>
            <a:off x="467640" y="332640"/>
            <a:ext cx="7851240" cy="689040"/>
          </a:xfrm>
          <a:prstGeom prst="rect">
            <a:avLst/>
          </a:prstGeom>
          <a:noFill/>
          <a:ln>
            <a:noFill/>
          </a:ln>
        </p:spPr>
        <p:txBody>
          <a:bodyPr lIns="0" tIns="0" rIns="18360" bIns="0" anchor="b"/>
          <a:lstStyle/>
          <a:p>
            <a:pPr algn="ctr">
              <a:lnSpc>
                <a:spcPct val="100000"/>
              </a:lnSpc>
            </a:pPr>
            <a:r>
              <a:rPr lang="en-US" sz="5600" b="1" i="1" strike="noStrike">
                <a:solidFill>
                  <a:srgbClr val="FFFFFF"/>
                </a:solidFill>
                <a:latin typeface="Calibri"/>
              </a:rPr>
              <a:t>COGNITION</a:t>
            </a:r>
            <a:endParaRPr/>
          </a:p>
        </p:txBody>
      </p:sp>
      <p:sp>
        <p:nvSpPr>
          <p:cNvPr id="72" name="TextShape 2"/>
          <p:cNvSpPr txBox="1"/>
          <p:nvPr/>
        </p:nvSpPr>
        <p:spPr>
          <a:xfrm>
            <a:off x="395536" y="1268760"/>
            <a:ext cx="7854480" cy="4608000"/>
          </a:xfrm>
          <a:prstGeom prst="rect">
            <a:avLst/>
          </a:prstGeom>
          <a:noFill/>
          <a:ln>
            <a:noFill/>
          </a:ln>
        </p:spPr>
        <p:txBody>
          <a:bodyPr lIns="0" tIns="45000" rIns="18360" bIns="45000"/>
          <a:lstStyle/>
          <a:p>
            <a:pPr>
              <a:lnSpc>
                <a:spcPct val="100000"/>
              </a:lnSpc>
            </a:pPr>
            <a:r>
              <a:rPr lang="en-GB" sz="3000" strike="noStrike" dirty="0">
                <a:solidFill>
                  <a:srgbClr val="FFFFFF"/>
                </a:solidFill>
                <a:latin typeface="Calibri"/>
              </a:rPr>
              <a:t>Understanding and exploring the five senses</a:t>
            </a:r>
            <a:endParaRPr sz="3000" dirty="0"/>
          </a:p>
          <a:p>
            <a:pPr>
              <a:lnSpc>
                <a:spcPct val="100000"/>
              </a:lnSpc>
            </a:pPr>
            <a:r>
              <a:rPr lang="en-GB" sz="3000" strike="noStrike" dirty="0">
                <a:solidFill>
                  <a:srgbClr val="FFFFFF"/>
                </a:solidFill>
                <a:latin typeface="Calibri"/>
              </a:rPr>
              <a:t>requires intensive use of the five senses in</a:t>
            </a:r>
            <a:endParaRPr sz="3000" dirty="0"/>
          </a:p>
          <a:p>
            <a:pPr>
              <a:lnSpc>
                <a:spcPct val="100000"/>
              </a:lnSpc>
            </a:pPr>
            <a:r>
              <a:rPr lang="en-GB" sz="3000" strike="noStrike" dirty="0">
                <a:solidFill>
                  <a:srgbClr val="FFFFFF"/>
                </a:solidFill>
                <a:latin typeface="Calibri"/>
              </a:rPr>
              <a:t>a variety of ways .</a:t>
            </a:r>
            <a:endParaRPr sz="3000" dirty="0"/>
          </a:p>
          <a:p>
            <a:pPr>
              <a:lnSpc>
                <a:spcPct val="100000"/>
              </a:lnSpc>
            </a:pPr>
            <a:r>
              <a:rPr lang="en-GB" sz="3000" strike="noStrike" dirty="0">
                <a:solidFill>
                  <a:srgbClr val="FFFFFF"/>
                </a:solidFill>
                <a:latin typeface="Calibri"/>
              </a:rPr>
              <a:t>The activities and experiments encourage the </a:t>
            </a:r>
            <a:endParaRPr sz="3000" dirty="0"/>
          </a:p>
          <a:p>
            <a:pPr>
              <a:lnSpc>
                <a:spcPct val="100000"/>
              </a:lnSpc>
            </a:pPr>
            <a:r>
              <a:rPr lang="en-GB" sz="3000" strike="noStrike" dirty="0">
                <a:solidFill>
                  <a:srgbClr val="FFFFFF"/>
                </a:solidFill>
                <a:latin typeface="Calibri"/>
              </a:rPr>
              <a:t>students to examine, apply and analyze the use of their senses. They use both HOTS and LOTS in their process of identifying, </a:t>
            </a:r>
            <a:r>
              <a:rPr lang="en-GB" sz="3000" strike="noStrike" dirty="0" smtClean="0">
                <a:solidFill>
                  <a:srgbClr val="FFFFFF"/>
                </a:solidFill>
                <a:latin typeface="Calibri"/>
              </a:rPr>
              <a:t>examining</a:t>
            </a:r>
            <a:r>
              <a:rPr lang="en-GB" sz="3000" strike="noStrike" dirty="0">
                <a:solidFill>
                  <a:srgbClr val="FFFFFF"/>
                </a:solidFill>
                <a:latin typeface="Calibri"/>
              </a:rPr>
              <a:t>, </a:t>
            </a:r>
            <a:endParaRPr lang="en-GB" sz="3000" strike="noStrike" dirty="0" smtClean="0">
              <a:solidFill>
                <a:srgbClr val="FFFFFF"/>
              </a:solidFill>
              <a:latin typeface="Calibri"/>
            </a:endParaRPr>
          </a:p>
          <a:p>
            <a:pPr>
              <a:lnSpc>
                <a:spcPct val="100000"/>
              </a:lnSpc>
            </a:pPr>
            <a:r>
              <a:rPr lang="en-GB" sz="3000" strike="noStrike" dirty="0" smtClean="0">
                <a:solidFill>
                  <a:srgbClr val="FFFFFF"/>
                </a:solidFill>
                <a:latin typeface="Calibri"/>
              </a:rPr>
              <a:t>comparing </a:t>
            </a:r>
            <a:r>
              <a:rPr lang="en-GB" sz="3000" strike="noStrike" dirty="0">
                <a:solidFill>
                  <a:srgbClr val="FFFFFF"/>
                </a:solidFill>
                <a:latin typeface="Calibri"/>
              </a:rPr>
              <a:t>and using </a:t>
            </a:r>
            <a:r>
              <a:rPr lang="en-GB" sz="3000" strike="noStrike" dirty="0" smtClean="0">
                <a:solidFill>
                  <a:srgbClr val="FFFFFF"/>
                </a:solidFill>
                <a:latin typeface="Calibri"/>
              </a:rPr>
              <a:t>their </a:t>
            </a:r>
            <a:r>
              <a:rPr lang="en-GB" sz="3000" strike="noStrike" dirty="0">
                <a:solidFill>
                  <a:srgbClr val="FFFFFF"/>
                </a:solidFill>
                <a:latin typeface="Calibri"/>
              </a:rPr>
              <a:t>senses </a:t>
            </a:r>
            <a:endParaRPr lang="en-GB" sz="3000" strike="noStrike" dirty="0" smtClean="0">
              <a:solidFill>
                <a:srgbClr val="FFFFFF"/>
              </a:solidFill>
              <a:latin typeface="Calibri"/>
            </a:endParaRPr>
          </a:p>
          <a:p>
            <a:pPr>
              <a:lnSpc>
                <a:spcPct val="100000"/>
              </a:lnSpc>
            </a:pPr>
            <a:r>
              <a:rPr lang="en-GB" sz="3000" dirty="0">
                <a:solidFill>
                  <a:srgbClr val="FFFFFF"/>
                </a:solidFill>
                <a:latin typeface="Calibri"/>
              </a:rPr>
              <a:t>t</a:t>
            </a:r>
            <a:r>
              <a:rPr lang="en-GB" sz="3000" strike="noStrike" dirty="0" smtClean="0">
                <a:solidFill>
                  <a:srgbClr val="FFFFFF"/>
                </a:solidFill>
                <a:latin typeface="Calibri"/>
              </a:rPr>
              <a:t>hroughout the scenario</a:t>
            </a:r>
            <a:r>
              <a:rPr lang="en-GB" sz="3000" strike="noStrike" dirty="0">
                <a:solidFill>
                  <a:srgbClr val="FFFFFF"/>
                </a:solidFill>
                <a:latin typeface="Calibri"/>
              </a:rPr>
              <a:t>.</a:t>
            </a:r>
            <a:endParaRPr sz="3000" dirty="0"/>
          </a:p>
          <a:p>
            <a:pPr>
              <a:lnSpc>
                <a:spcPct val="100000"/>
              </a:lnSpc>
            </a:pPr>
            <a:endParaRPr dirty="0"/>
          </a:p>
          <a:p>
            <a:pPr>
              <a:lnSpc>
                <a:spcPct val="100000"/>
              </a:lnSpc>
            </a:pPr>
            <a:endParaRPr dirty="0"/>
          </a:p>
          <a:p>
            <a:pPr>
              <a:lnSpc>
                <a:spcPct val="100000"/>
              </a:lnSpc>
            </a:pPr>
            <a:endParaRPr dirty="0"/>
          </a:p>
          <a:p>
            <a:pPr>
              <a:lnSpc>
                <a:spcPct val="100000"/>
              </a:lnSpc>
            </a:pPr>
            <a:endParaRPr dirty="0"/>
          </a:p>
          <a:p>
            <a:pPr>
              <a:lnSpc>
                <a:spcPct val="100000"/>
              </a:lnSpc>
            </a:pPr>
            <a:endParaRPr dirty="0"/>
          </a:p>
          <a:p>
            <a:pPr>
              <a:lnSpc>
                <a:spcPct val="100000"/>
              </a:lnSpc>
            </a:pPr>
            <a:endParaRPr dirty="0"/>
          </a:p>
        </p:txBody>
      </p:sp>
      <p:sp>
        <p:nvSpPr>
          <p:cNvPr id="73" name="CustomShape 3"/>
          <p:cNvSpPr/>
          <p:nvPr/>
        </p:nvSpPr>
        <p:spPr>
          <a:xfrm>
            <a:off x="6372360" y="6237360"/>
            <a:ext cx="2448000" cy="359640"/>
          </a:xfrm>
          <a:prstGeom prst="roundRect">
            <a:avLst>
              <a:gd name="adj" fmla="val 16667"/>
            </a:avLst>
          </a:prstGeom>
          <a:solidFill>
            <a:srgbClr val="FF0000"/>
          </a:solidFill>
          <a:ln>
            <a:round/>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p:style>
        <p:txBody>
          <a:bodyPr lIns="90000" tIns="45000" rIns="90000" bIns="45000" anchor="ctr"/>
          <a:lstStyle/>
          <a:p>
            <a:pPr algn="ctr">
              <a:lnSpc>
                <a:spcPct val="100000"/>
              </a:lnSpc>
            </a:pPr>
            <a:r>
              <a:rPr lang="en-GB" b="1" dirty="0">
                <a:solidFill>
                  <a:srgbClr val="002060"/>
                </a:solidFill>
                <a:latin typeface="Calibri"/>
                <a:hlinkClick r:id="rId2" action="ppaction://hlinksldjump"/>
              </a:rPr>
              <a:t>Back to Overview</a:t>
            </a:r>
            <a:endParaRPr lang="en-GB" dirty="0"/>
          </a:p>
        </p:txBody>
      </p:sp>
      <p:pic>
        <p:nvPicPr>
          <p:cNvPr id="74" name="Picture 23"/>
          <p:cNvPicPr/>
          <p:nvPr/>
        </p:nvPicPr>
        <p:blipFill>
          <a:blip r:embed="rId3" cstate="print"/>
          <a:stretch/>
        </p:blipFill>
        <p:spPr>
          <a:xfrm>
            <a:off x="7308304" y="620688"/>
            <a:ext cx="1835696" cy="2304256"/>
          </a:xfrm>
          <a:prstGeom prst="rect">
            <a:avLst/>
          </a:prstGeom>
          <a:ln w="9360">
            <a:noFill/>
          </a:ln>
        </p:spPr>
      </p:pic>
      <p:sp>
        <p:nvSpPr>
          <p:cNvPr id="6" name="CustomShape 3"/>
          <p:cNvSpPr/>
          <p:nvPr/>
        </p:nvSpPr>
        <p:spPr>
          <a:xfrm>
            <a:off x="6372200" y="4509120"/>
            <a:ext cx="2448000" cy="359640"/>
          </a:xfrm>
          <a:prstGeom prst="roundRect">
            <a:avLst>
              <a:gd name="adj" fmla="val 16667"/>
            </a:avLst>
          </a:prstGeom>
          <a:solidFill>
            <a:srgbClr val="FF0000"/>
          </a:solidFill>
          <a:ln>
            <a:round/>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p:style>
        <p:txBody>
          <a:bodyPr lIns="90000" tIns="45000" rIns="90000" bIns="45000" anchor="ctr"/>
          <a:lstStyle/>
          <a:p>
            <a:pPr>
              <a:lnSpc>
                <a:spcPct val="100000"/>
              </a:lnSpc>
            </a:pPr>
            <a:r>
              <a:rPr lang="en-US" sz="1200" b="1" dirty="0">
                <a:solidFill>
                  <a:srgbClr val="FFFFFF"/>
                </a:solidFill>
                <a:latin typeface="Calibri"/>
                <a:hlinkClick r:id="rId4" action="ppaction://hlinksldjump"/>
              </a:rPr>
              <a:t>Taxonomy of Learning </a:t>
            </a:r>
            <a:r>
              <a:rPr lang="en-US" sz="1200" b="1" dirty="0" err="1">
                <a:solidFill>
                  <a:srgbClr val="FFFFFF"/>
                </a:solidFill>
                <a:latin typeface="Calibri"/>
                <a:hlinkClick r:id="rId4" action="ppaction://hlinksldjump"/>
              </a:rPr>
              <a:t>Behaviours</a:t>
            </a:r>
            <a:r>
              <a:rPr lang="en-US" sz="1200" b="1" dirty="0">
                <a:solidFill>
                  <a:srgbClr val="FFFFFF"/>
                </a:solidFill>
                <a:latin typeface="Calibri"/>
                <a:hlinkClick r:id="rId4" action="ppaction://hlinksldjump"/>
              </a:rPr>
              <a:t> </a:t>
            </a:r>
            <a:endParaRPr lang="en-US" sz="1200" dirty="0"/>
          </a:p>
        </p:txBody>
      </p:sp>
      <p:sp>
        <p:nvSpPr>
          <p:cNvPr id="7" name="CustomShape 3"/>
          <p:cNvSpPr/>
          <p:nvPr/>
        </p:nvSpPr>
        <p:spPr>
          <a:xfrm>
            <a:off x="6372200" y="5085184"/>
            <a:ext cx="2448000" cy="359640"/>
          </a:xfrm>
          <a:prstGeom prst="roundRect">
            <a:avLst>
              <a:gd name="adj" fmla="val 16667"/>
            </a:avLst>
          </a:prstGeom>
          <a:solidFill>
            <a:srgbClr val="FF0000"/>
          </a:solidFill>
          <a:ln>
            <a:round/>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p:style>
        <p:txBody>
          <a:bodyPr lIns="90000" tIns="45000" rIns="90000" bIns="45000" anchor="ctr"/>
          <a:lstStyle/>
          <a:p>
            <a:pPr algn="ctr">
              <a:lnSpc>
                <a:spcPct val="100000"/>
              </a:lnSpc>
            </a:pPr>
            <a:r>
              <a:rPr lang="en-GB" b="1" dirty="0" smtClean="0">
                <a:solidFill>
                  <a:srgbClr val="002060"/>
                </a:solidFill>
                <a:latin typeface="Calibri"/>
                <a:hlinkClick r:id="rId5" action="ppaction://hlinksldjump"/>
              </a:rPr>
              <a:t>Learning Behaviours</a:t>
            </a:r>
            <a:endParaRPr lang="en-GB" dirty="0"/>
          </a:p>
        </p:txBody>
      </p:sp>
      <p:sp>
        <p:nvSpPr>
          <p:cNvPr id="8" name="CustomShape 3"/>
          <p:cNvSpPr/>
          <p:nvPr/>
        </p:nvSpPr>
        <p:spPr>
          <a:xfrm>
            <a:off x="6372200" y="5661248"/>
            <a:ext cx="2448000" cy="359640"/>
          </a:xfrm>
          <a:prstGeom prst="roundRect">
            <a:avLst>
              <a:gd name="adj" fmla="val 16667"/>
            </a:avLst>
          </a:prstGeom>
          <a:solidFill>
            <a:srgbClr val="FF0000"/>
          </a:solidFill>
          <a:ln>
            <a:round/>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p:style>
        <p:txBody>
          <a:bodyPr lIns="90000" tIns="45000" rIns="90000" bIns="45000" anchor="ctr"/>
          <a:lstStyle/>
          <a:p>
            <a:pPr algn="ctr">
              <a:lnSpc>
                <a:spcPct val="100000"/>
              </a:lnSpc>
            </a:pPr>
            <a:r>
              <a:rPr lang="en-GB" b="1" dirty="0" smtClean="0">
                <a:solidFill>
                  <a:srgbClr val="002060"/>
                </a:solidFill>
                <a:latin typeface="Calibri"/>
                <a:hlinkClick r:id="rId6" action="ppaction://hlinksldjump"/>
              </a:rPr>
              <a:t>Blooms Wheel</a:t>
            </a:r>
            <a:endParaRPr lang="en-GB" dirty="0"/>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extShape 1"/>
          <p:cNvSpPr txBox="1"/>
          <p:nvPr/>
        </p:nvSpPr>
        <p:spPr>
          <a:xfrm>
            <a:off x="467640" y="332640"/>
            <a:ext cx="7851240" cy="689040"/>
          </a:xfrm>
          <a:prstGeom prst="rect">
            <a:avLst/>
          </a:prstGeom>
          <a:noFill/>
          <a:ln>
            <a:noFill/>
          </a:ln>
        </p:spPr>
        <p:txBody>
          <a:bodyPr lIns="0" tIns="0" rIns="18360" bIns="0" anchor="b"/>
          <a:lstStyle/>
          <a:p>
            <a:pPr algn="ctr">
              <a:lnSpc>
                <a:spcPct val="100000"/>
              </a:lnSpc>
            </a:pPr>
            <a:r>
              <a:rPr lang="en-US" sz="5600" b="1" i="1" strike="noStrike">
                <a:solidFill>
                  <a:srgbClr val="FFFFFF"/>
                </a:solidFill>
                <a:latin typeface="Calibri"/>
              </a:rPr>
              <a:t>COMPETENCE</a:t>
            </a:r>
            <a:endParaRPr/>
          </a:p>
        </p:txBody>
      </p:sp>
      <p:sp>
        <p:nvSpPr>
          <p:cNvPr id="76" name="TextShape 2"/>
          <p:cNvSpPr txBox="1"/>
          <p:nvPr/>
        </p:nvSpPr>
        <p:spPr>
          <a:xfrm>
            <a:off x="1619640" y="1268640"/>
            <a:ext cx="6768000" cy="4176000"/>
          </a:xfrm>
          <a:prstGeom prst="rect">
            <a:avLst/>
          </a:prstGeom>
          <a:noFill/>
          <a:ln>
            <a:noFill/>
          </a:ln>
        </p:spPr>
        <p:txBody>
          <a:bodyPr lIns="0" tIns="45000" rIns="18360" bIns="45000"/>
          <a:lstStyle/>
          <a:p>
            <a:pPr>
              <a:lnSpc>
                <a:spcPct val="100000"/>
              </a:lnSpc>
            </a:pPr>
            <a:r>
              <a:rPr lang="en-GB" sz="4300" strike="noStrike">
                <a:solidFill>
                  <a:srgbClr val="FFFFFF"/>
                </a:solidFill>
                <a:latin typeface="Calibri"/>
              </a:rPr>
              <a:t>The Students:</a:t>
            </a:r>
            <a:endParaRPr/>
          </a:p>
          <a:p>
            <a:pPr>
              <a:lnSpc>
                <a:spcPct val="100000"/>
              </a:lnSpc>
              <a:buSzPct val="95000"/>
              <a:buFont typeface="Arial"/>
              <a:buChar char="•"/>
            </a:pPr>
            <a:r>
              <a:rPr lang="en-GB" sz="4300" strike="noStrike">
                <a:solidFill>
                  <a:srgbClr val="FFFFFF"/>
                </a:solidFill>
                <a:latin typeface="Calibri"/>
              </a:rPr>
              <a:t>Can name the five senses </a:t>
            </a:r>
            <a:endParaRPr/>
          </a:p>
          <a:p>
            <a:pPr>
              <a:lnSpc>
                <a:spcPct val="100000"/>
              </a:lnSpc>
              <a:buSzPct val="95000"/>
              <a:buFont typeface="Arial"/>
              <a:buChar char="•"/>
            </a:pPr>
            <a:r>
              <a:rPr lang="en-GB" sz="4300" strike="noStrike">
                <a:solidFill>
                  <a:srgbClr val="FFFFFF"/>
                </a:solidFill>
                <a:latin typeface="Calibri"/>
              </a:rPr>
              <a:t>Understand the importance of each sense and realize how much they use and rely on their senses every day</a:t>
            </a:r>
            <a:endParaRPr/>
          </a:p>
          <a:p>
            <a:pPr>
              <a:lnSpc>
                <a:spcPct val="100000"/>
              </a:lnSpc>
              <a:buSzPct val="95000"/>
              <a:buFont typeface="Arial"/>
              <a:buChar char="•"/>
            </a:pPr>
            <a:r>
              <a:rPr lang="en-GB" sz="4300" strike="noStrike">
                <a:solidFill>
                  <a:srgbClr val="FFFFFF"/>
                </a:solidFill>
                <a:latin typeface="Calibri"/>
              </a:rPr>
              <a:t>Learn to draw conclusions</a:t>
            </a:r>
            <a:endParaRPr/>
          </a:p>
          <a:p>
            <a:pPr>
              <a:lnSpc>
                <a:spcPct val="100000"/>
              </a:lnSpc>
              <a:buSzPct val="95000"/>
              <a:buFont typeface="Arial"/>
              <a:buChar char="•"/>
            </a:pPr>
            <a:r>
              <a:rPr lang="en-GB" sz="4300" strike="noStrike">
                <a:solidFill>
                  <a:srgbClr val="FFFFFF"/>
                </a:solidFill>
                <a:latin typeface="Calibri"/>
              </a:rPr>
              <a:t>Can follow instructions </a:t>
            </a:r>
            <a:endParaRPr/>
          </a:p>
          <a:p>
            <a:pPr>
              <a:lnSpc>
                <a:spcPct val="100000"/>
              </a:lnSpc>
            </a:pPr>
            <a:endParaRPr/>
          </a:p>
          <a:p>
            <a:pPr>
              <a:lnSpc>
                <a:spcPct val="100000"/>
              </a:lnSpc>
            </a:pPr>
            <a:endParaRPr/>
          </a:p>
        </p:txBody>
      </p:sp>
      <p:sp>
        <p:nvSpPr>
          <p:cNvPr id="77" name="CustomShape 3"/>
          <p:cNvSpPr/>
          <p:nvPr/>
        </p:nvSpPr>
        <p:spPr>
          <a:xfrm>
            <a:off x="6372360" y="6237360"/>
            <a:ext cx="2448000" cy="359640"/>
          </a:xfrm>
          <a:prstGeom prst="roundRect">
            <a:avLst>
              <a:gd name="adj" fmla="val 16667"/>
            </a:avLst>
          </a:prstGeom>
          <a:solidFill>
            <a:srgbClr val="FF0000"/>
          </a:solidFill>
          <a:ln>
            <a:round/>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p:style>
        <p:txBody>
          <a:bodyPr lIns="90000" tIns="45000" rIns="90000" bIns="45000" anchor="ctr"/>
          <a:lstStyle/>
          <a:p>
            <a:pPr algn="ctr">
              <a:lnSpc>
                <a:spcPct val="100000"/>
              </a:lnSpc>
            </a:pPr>
            <a:r>
              <a:rPr lang="en-GB" b="1" dirty="0">
                <a:solidFill>
                  <a:srgbClr val="002060"/>
                </a:solidFill>
                <a:latin typeface="Calibri"/>
                <a:hlinkClick r:id="rId2" action="ppaction://hlinksldjump"/>
              </a:rPr>
              <a:t>Back to Overview</a:t>
            </a:r>
            <a:endParaRPr lang="en-GB" dirty="0"/>
          </a:p>
        </p:txBody>
      </p:sp>
      <p:pic>
        <p:nvPicPr>
          <p:cNvPr id="78" name="Picture 1"/>
          <p:cNvPicPr/>
          <p:nvPr/>
        </p:nvPicPr>
        <p:blipFill>
          <a:blip r:embed="rId3" cstate="print"/>
          <a:stretch/>
        </p:blipFill>
        <p:spPr>
          <a:xfrm>
            <a:off x="467640" y="1700640"/>
            <a:ext cx="1114200" cy="676080"/>
          </a:xfrm>
          <a:prstGeom prst="rect">
            <a:avLst/>
          </a:prstGeom>
          <a:ln w="9360">
            <a:noFill/>
          </a:ln>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TextShape 1"/>
          <p:cNvSpPr txBox="1"/>
          <p:nvPr/>
        </p:nvSpPr>
        <p:spPr>
          <a:xfrm>
            <a:off x="467640" y="332640"/>
            <a:ext cx="7851240" cy="689040"/>
          </a:xfrm>
          <a:prstGeom prst="rect">
            <a:avLst/>
          </a:prstGeom>
          <a:noFill/>
          <a:ln>
            <a:noFill/>
          </a:ln>
        </p:spPr>
        <p:txBody>
          <a:bodyPr lIns="0" tIns="0" rIns="18360" bIns="0" anchor="b"/>
          <a:lstStyle/>
          <a:p>
            <a:pPr algn="ctr">
              <a:lnSpc>
                <a:spcPct val="100000"/>
              </a:lnSpc>
            </a:pPr>
            <a:r>
              <a:rPr lang="en-US" sz="5600" b="1" i="1" strike="noStrike">
                <a:solidFill>
                  <a:srgbClr val="FFFFFF"/>
                </a:solidFill>
                <a:latin typeface="Calibri"/>
              </a:rPr>
              <a:t>COMMUNITY</a:t>
            </a:r>
            <a:endParaRPr/>
          </a:p>
        </p:txBody>
      </p:sp>
      <p:sp>
        <p:nvSpPr>
          <p:cNvPr id="80" name="TextShape 2"/>
          <p:cNvSpPr txBox="1"/>
          <p:nvPr/>
        </p:nvSpPr>
        <p:spPr>
          <a:xfrm>
            <a:off x="1403640" y="1268640"/>
            <a:ext cx="7128360" cy="4320000"/>
          </a:xfrm>
          <a:prstGeom prst="rect">
            <a:avLst/>
          </a:prstGeom>
          <a:noFill/>
          <a:ln>
            <a:noFill/>
          </a:ln>
        </p:spPr>
        <p:txBody>
          <a:bodyPr lIns="0" tIns="45000" rIns="18360" bIns="45000"/>
          <a:lstStyle/>
          <a:p>
            <a:pPr>
              <a:lnSpc>
                <a:spcPct val="100000"/>
              </a:lnSpc>
            </a:pPr>
            <a:r>
              <a:rPr lang="en-GB" sz="2800" strike="noStrike" dirty="0">
                <a:solidFill>
                  <a:srgbClr val="FFFFFF"/>
                </a:solidFill>
                <a:latin typeface="Calibri"/>
              </a:rPr>
              <a:t>Using and stimulating the senses is a large part of how we get by and overcome challenges every day. Knowing the senses and how we use them encourages the students to be aware of, and further examine, how they take in the world.</a:t>
            </a:r>
            <a:endParaRPr sz="2800" dirty="0"/>
          </a:p>
          <a:p>
            <a:pPr>
              <a:lnSpc>
                <a:spcPct val="100000"/>
              </a:lnSpc>
            </a:pPr>
            <a:r>
              <a:rPr lang="en-GB" sz="2800" strike="noStrike" dirty="0">
                <a:solidFill>
                  <a:srgbClr val="FFFFFF"/>
                </a:solidFill>
                <a:latin typeface="Calibri"/>
              </a:rPr>
              <a:t>Furthermore, the students become aware of the difficulties that the loss of one or more senses can cause. This in turn enables them to show more consideration towards the fact that, very often, there is more than one possible perspective and perception  present.</a:t>
            </a:r>
            <a:endParaRPr sz="2800" dirty="0"/>
          </a:p>
          <a:p>
            <a:pPr>
              <a:lnSpc>
                <a:spcPct val="100000"/>
              </a:lnSpc>
            </a:pPr>
            <a:endParaRPr sz="2800" dirty="0"/>
          </a:p>
        </p:txBody>
      </p:sp>
      <p:sp>
        <p:nvSpPr>
          <p:cNvPr id="81" name="CustomShape 3"/>
          <p:cNvSpPr/>
          <p:nvPr/>
        </p:nvSpPr>
        <p:spPr>
          <a:xfrm>
            <a:off x="6372360" y="6237360"/>
            <a:ext cx="2448000" cy="359640"/>
          </a:xfrm>
          <a:prstGeom prst="roundRect">
            <a:avLst>
              <a:gd name="adj" fmla="val 16667"/>
            </a:avLst>
          </a:prstGeom>
          <a:solidFill>
            <a:srgbClr val="FF0000"/>
          </a:solidFill>
          <a:ln>
            <a:round/>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p:style>
        <p:txBody>
          <a:bodyPr lIns="90000" tIns="45000" rIns="90000" bIns="45000" anchor="ctr"/>
          <a:lstStyle/>
          <a:p>
            <a:pPr algn="ctr">
              <a:lnSpc>
                <a:spcPct val="100000"/>
              </a:lnSpc>
            </a:pPr>
            <a:r>
              <a:rPr lang="en-GB" b="1" dirty="0">
                <a:solidFill>
                  <a:srgbClr val="002060"/>
                </a:solidFill>
                <a:latin typeface="Calibri"/>
                <a:hlinkClick r:id="rId2" action="ppaction://hlinksldjump"/>
              </a:rPr>
              <a:t>Back to Overview</a:t>
            </a:r>
            <a:endParaRPr lang="en-GB" dirty="0"/>
          </a:p>
        </p:txBody>
      </p:sp>
      <p:pic>
        <p:nvPicPr>
          <p:cNvPr id="82" name="Picture 1"/>
          <p:cNvPicPr/>
          <p:nvPr/>
        </p:nvPicPr>
        <p:blipFill>
          <a:blip r:embed="rId3" cstate="print"/>
          <a:stretch/>
        </p:blipFill>
        <p:spPr>
          <a:xfrm>
            <a:off x="179640" y="1845000"/>
            <a:ext cx="1114200" cy="676080"/>
          </a:xfrm>
          <a:prstGeom prst="rect">
            <a:avLst/>
          </a:prstGeom>
          <a:ln w="9360">
            <a:noFill/>
          </a:ln>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TextShape 1"/>
          <p:cNvSpPr txBox="1"/>
          <p:nvPr/>
        </p:nvSpPr>
        <p:spPr>
          <a:xfrm>
            <a:off x="539640" y="908640"/>
            <a:ext cx="7851240" cy="689040"/>
          </a:xfrm>
          <a:prstGeom prst="rect">
            <a:avLst/>
          </a:prstGeom>
          <a:noFill/>
          <a:ln>
            <a:noFill/>
          </a:ln>
        </p:spPr>
        <p:txBody>
          <a:bodyPr lIns="0" tIns="0" rIns="18360" bIns="0" anchor="b"/>
          <a:lstStyle/>
          <a:p>
            <a:pPr algn="ctr">
              <a:lnSpc>
                <a:spcPct val="100000"/>
              </a:lnSpc>
            </a:pPr>
            <a:r>
              <a:rPr lang="en-US" sz="5600" b="1" strike="noStrike" dirty="0">
                <a:solidFill>
                  <a:srgbClr val="FFFFFF"/>
                </a:solidFill>
                <a:latin typeface="Calibri"/>
              </a:rPr>
              <a:t>Bloom’s Revised Taxonomy of Learning </a:t>
            </a:r>
            <a:r>
              <a:rPr lang="en-US" sz="5600" b="1" strike="noStrike" dirty="0" err="1">
                <a:solidFill>
                  <a:srgbClr val="FFFFFF"/>
                </a:solidFill>
                <a:latin typeface="Calibri"/>
              </a:rPr>
              <a:t>Behaviours</a:t>
            </a:r>
            <a:r>
              <a:rPr lang="en-US" sz="5600" b="1" strike="noStrike" dirty="0">
                <a:solidFill>
                  <a:srgbClr val="FFFFFF"/>
                </a:solidFill>
                <a:latin typeface="Calibri"/>
              </a:rPr>
              <a:t> </a:t>
            </a:r>
            <a:endParaRPr dirty="0"/>
          </a:p>
        </p:txBody>
      </p:sp>
      <p:sp>
        <p:nvSpPr>
          <p:cNvPr id="83" name="TextShape 2"/>
          <p:cNvSpPr txBox="1"/>
          <p:nvPr/>
        </p:nvSpPr>
        <p:spPr>
          <a:xfrm>
            <a:off x="533520" y="1268640"/>
            <a:ext cx="7854480" cy="5040360"/>
          </a:xfrm>
          <a:prstGeom prst="rect">
            <a:avLst/>
          </a:prstGeom>
          <a:noFill/>
          <a:ln>
            <a:noFill/>
          </a:ln>
        </p:spPr>
        <p:txBody>
          <a:bodyPr lIns="0" tIns="45000" rIns="18360" bIns="45000"/>
          <a:lstStyle/>
          <a:p>
            <a:pPr>
              <a:lnSpc>
                <a:spcPct val="100000"/>
              </a:lnSpc>
            </a:pPr>
            <a:endParaRPr/>
          </a:p>
          <a:p>
            <a:pPr>
              <a:lnSpc>
                <a:spcPct val="100000"/>
              </a:lnSpc>
            </a:pPr>
            <a:endParaRPr/>
          </a:p>
        </p:txBody>
      </p:sp>
      <p:sp>
        <p:nvSpPr>
          <p:cNvPr id="84" name="CustomShape 3"/>
          <p:cNvSpPr/>
          <p:nvPr/>
        </p:nvSpPr>
        <p:spPr>
          <a:xfrm>
            <a:off x="6372360" y="6237360"/>
            <a:ext cx="2448000" cy="359640"/>
          </a:xfrm>
          <a:prstGeom prst="roundRect">
            <a:avLst>
              <a:gd name="adj" fmla="val 16667"/>
            </a:avLst>
          </a:prstGeom>
          <a:solidFill>
            <a:srgbClr val="FF0000"/>
          </a:solidFill>
          <a:ln>
            <a:round/>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p:style>
        <p:txBody>
          <a:bodyPr lIns="90000" tIns="45000" rIns="90000" bIns="45000" anchor="ctr"/>
          <a:lstStyle/>
          <a:p>
            <a:pPr algn="ctr">
              <a:lnSpc>
                <a:spcPct val="100000"/>
              </a:lnSpc>
            </a:pPr>
            <a:r>
              <a:rPr lang="en-GB" b="1" dirty="0">
                <a:solidFill>
                  <a:srgbClr val="002060"/>
                </a:solidFill>
                <a:latin typeface="Calibri"/>
                <a:hlinkClick r:id="rId2" action="ppaction://hlinksldjump"/>
              </a:rPr>
              <a:t>Back to Overview</a:t>
            </a:r>
            <a:endParaRPr lang="en-GB" dirty="0"/>
          </a:p>
        </p:txBody>
      </p:sp>
      <p:sp>
        <p:nvSpPr>
          <p:cNvPr id="85" name="CustomShape 4"/>
          <p:cNvSpPr/>
          <p:nvPr/>
        </p:nvSpPr>
        <p:spPr>
          <a:xfrm>
            <a:off x="824760" y="1556640"/>
            <a:ext cx="7314120" cy="3312000"/>
          </a:xfrm>
          <a:prstGeom prst="rightArrow">
            <a:avLst>
              <a:gd name="adj1" fmla="val 50000"/>
              <a:gd name="adj2" fmla="val 50000"/>
            </a:avLst>
          </a:prstGeom>
          <a:solidFill>
            <a:schemeClr val="accent1">
              <a:tint val="40000"/>
              <a:hueOff val="0"/>
              <a:satOff val="0"/>
              <a:lumOff val="0"/>
              <a:alphaOff val="0"/>
            </a:schemeClr>
          </a:solidFill>
          <a:ln>
            <a:noFill/>
          </a:ln>
        </p:spPr>
        <p:style>
          <a:lnRef idx="0">
            <a:scrgbClr r="0" g="0" b="0"/>
          </a:lnRef>
          <a:fillRef idx="0">
            <a:scrgbClr r="0" g="0" b="0"/>
          </a:fillRef>
          <a:effectRef idx="0">
            <a:scrgbClr r="0" g="0" b="0"/>
          </a:effectRef>
          <a:fontRef idx="minor"/>
        </p:style>
      </p:sp>
      <p:sp>
        <p:nvSpPr>
          <p:cNvPr id="86" name="CustomShape 5"/>
          <p:cNvSpPr/>
          <p:nvPr/>
        </p:nvSpPr>
        <p:spPr>
          <a:xfrm>
            <a:off x="181440" y="2550600"/>
            <a:ext cx="1337760" cy="1324440"/>
          </a:xfrm>
          <a:prstGeom prst="roundRect">
            <a:avLst>
              <a:gd name="adj" fmla="val 16667"/>
            </a:avLst>
          </a:prstGeom>
          <a:solidFill>
            <a:schemeClr val="accent1">
              <a:hueOff val="0"/>
              <a:satOff val="0"/>
              <a:lumOff val="0"/>
              <a:alphaOff val="0"/>
            </a:schemeClr>
          </a:solidFill>
          <a:ln>
            <a:solidFill>
              <a:schemeClr val="lt1">
                <a:hueOff val="0"/>
                <a:satOff val="0"/>
                <a:lumOff val="0"/>
                <a:alphaOff val="0"/>
              </a:schemeClr>
            </a:solidFill>
            <a:round/>
          </a:ln>
        </p:spPr>
        <p:style>
          <a:lnRef idx="2">
            <a:scrgbClr r="0" g="0" b="0"/>
          </a:lnRef>
          <a:fillRef idx="0">
            <a:scrgbClr r="0" g="0" b="0"/>
          </a:fillRef>
          <a:effectRef idx="0">
            <a:scrgbClr r="0" g="0" b="0"/>
          </a:effectRef>
          <a:fontRef idx="minor"/>
        </p:style>
        <p:txBody>
          <a:bodyPr lIns="57240" tIns="122040" rIns="57240" bIns="121680" anchor="ctr"/>
          <a:lstStyle/>
          <a:p>
            <a:pPr algn="ctr">
              <a:lnSpc>
                <a:spcPct val="90000"/>
              </a:lnSpc>
            </a:pPr>
            <a:r>
              <a:rPr lang="en-GB" sz="1500" b="1" strike="noStrike">
                <a:solidFill>
                  <a:srgbClr val="FFFFFF"/>
                </a:solidFill>
                <a:latin typeface="Constantia"/>
              </a:rPr>
              <a:t>Remember</a:t>
            </a:r>
            <a:endParaRPr/>
          </a:p>
        </p:txBody>
      </p:sp>
      <p:sp>
        <p:nvSpPr>
          <p:cNvPr id="87" name="CustomShape 6"/>
          <p:cNvSpPr/>
          <p:nvPr/>
        </p:nvSpPr>
        <p:spPr>
          <a:xfrm>
            <a:off x="1634040" y="2550600"/>
            <a:ext cx="1337760" cy="1324440"/>
          </a:xfrm>
          <a:prstGeom prst="roundRect">
            <a:avLst>
              <a:gd name="adj" fmla="val 16667"/>
            </a:avLst>
          </a:prstGeom>
          <a:solidFill>
            <a:schemeClr val="accent2"/>
          </a:solidFill>
          <a:ln>
            <a:solidFill>
              <a:schemeClr val="lt1">
                <a:hueOff val="0"/>
                <a:satOff val="0"/>
                <a:lumOff val="0"/>
                <a:alphaOff val="0"/>
              </a:schemeClr>
            </a:solidFill>
            <a:round/>
          </a:ln>
        </p:spPr>
        <p:style>
          <a:lnRef idx="2">
            <a:scrgbClr r="0" g="0" b="0"/>
          </a:lnRef>
          <a:fillRef idx="0">
            <a:scrgbClr r="0" g="0" b="0"/>
          </a:fillRef>
          <a:effectRef idx="0">
            <a:scrgbClr r="0" g="0" b="0"/>
          </a:effectRef>
          <a:fontRef idx="minor"/>
        </p:style>
        <p:txBody>
          <a:bodyPr lIns="57240" tIns="122040" rIns="57240" bIns="121680" anchor="ctr"/>
          <a:lstStyle/>
          <a:p>
            <a:pPr algn="ctr">
              <a:lnSpc>
                <a:spcPct val="90000"/>
              </a:lnSpc>
            </a:pPr>
            <a:r>
              <a:rPr lang="en-GB" sz="1500" b="1" strike="noStrike">
                <a:solidFill>
                  <a:srgbClr val="FFFFFF"/>
                </a:solidFill>
                <a:latin typeface="Constantia"/>
              </a:rPr>
              <a:t>Understand</a:t>
            </a:r>
            <a:endParaRPr/>
          </a:p>
        </p:txBody>
      </p:sp>
      <p:sp>
        <p:nvSpPr>
          <p:cNvPr id="88" name="CustomShape 7"/>
          <p:cNvSpPr/>
          <p:nvPr/>
        </p:nvSpPr>
        <p:spPr>
          <a:xfrm>
            <a:off x="3139920" y="2508840"/>
            <a:ext cx="1337760" cy="1324440"/>
          </a:xfrm>
          <a:prstGeom prst="roundRect">
            <a:avLst>
              <a:gd name="adj" fmla="val 16667"/>
            </a:avLst>
          </a:prstGeom>
          <a:solidFill>
            <a:schemeClr val="accent2">
              <a:lumMod val="60000"/>
              <a:lumOff val="40000"/>
            </a:schemeClr>
          </a:solidFill>
          <a:ln>
            <a:solidFill>
              <a:schemeClr val="lt1">
                <a:hueOff val="0"/>
                <a:satOff val="0"/>
                <a:lumOff val="0"/>
                <a:alphaOff val="0"/>
              </a:schemeClr>
            </a:solidFill>
            <a:round/>
          </a:ln>
        </p:spPr>
        <p:style>
          <a:lnRef idx="2">
            <a:scrgbClr r="0" g="0" b="0"/>
          </a:lnRef>
          <a:fillRef idx="0">
            <a:scrgbClr r="0" g="0" b="0"/>
          </a:fillRef>
          <a:effectRef idx="0">
            <a:scrgbClr r="0" g="0" b="0"/>
          </a:effectRef>
          <a:fontRef idx="minor"/>
        </p:style>
        <p:txBody>
          <a:bodyPr lIns="57240" tIns="122040" rIns="57240" bIns="121680" anchor="ctr"/>
          <a:lstStyle/>
          <a:p>
            <a:pPr algn="ctr">
              <a:lnSpc>
                <a:spcPct val="90000"/>
              </a:lnSpc>
            </a:pPr>
            <a:r>
              <a:rPr lang="en-GB" sz="1500" b="1" strike="noStrike">
                <a:solidFill>
                  <a:srgbClr val="FFFFFF"/>
                </a:solidFill>
                <a:latin typeface="Constantia"/>
              </a:rPr>
              <a:t>Apply</a:t>
            </a:r>
            <a:endParaRPr/>
          </a:p>
        </p:txBody>
      </p:sp>
      <p:sp>
        <p:nvSpPr>
          <p:cNvPr id="89" name="CustomShape 8"/>
          <p:cNvSpPr/>
          <p:nvPr/>
        </p:nvSpPr>
        <p:spPr>
          <a:xfrm>
            <a:off x="4539600" y="2550600"/>
            <a:ext cx="1337760" cy="1324440"/>
          </a:xfrm>
          <a:prstGeom prst="roundRect">
            <a:avLst>
              <a:gd name="adj" fmla="val 16667"/>
            </a:avLst>
          </a:prstGeom>
          <a:solidFill>
            <a:schemeClr val="accent3">
              <a:lumMod val="60000"/>
              <a:lumOff val="40000"/>
            </a:schemeClr>
          </a:solidFill>
          <a:ln>
            <a:solidFill>
              <a:schemeClr val="lt1">
                <a:hueOff val="0"/>
                <a:satOff val="0"/>
                <a:lumOff val="0"/>
                <a:alphaOff val="0"/>
              </a:schemeClr>
            </a:solidFill>
            <a:round/>
          </a:ln>
        </p:spPr>
        <p:style>
          <a:lnRef idx="2">
            <a:scrgbClr r="0" g="0" b="0"/>
          </a:lnRef>
          <a:fillRef idx="0">
            <a:scrgbClr r="0" g="0" b="0"/>
          </a:fillRef>
          <a:effectRef idx="0">
            <a:scrgbClr r="0" g="0" b="0"/>
          </a:effectRef>
          <a:fontRef idx="minor"/>
        </p:style>
        <p:txBody>
          <a:bodyPr lIns="57240" tIns="122040" rIns="57240" bIns="121680" anchor="ctr"/>
          <a:lstStyle/>
          <a:p>
            <a:pPr algn="ctr">
              <a:lnSpc>
                <a:spcPct val="90000"/>
              </a:lnSpc>
            </a:pPr>
            <a:r>
              <a:rPr lang="en-GB" sz="1500" b="1" strike="noStrike">
                <a:solidFill>
                  <a:srgbClr val="FFFFFF"/>
                </a:solidFill>
                <a:latin typeface="Constantia"/>
              </a:rPr>
              <a:t>Analyze</a:t>
            </a:r>
            <a:endParaRPr/>
          </a:p>
        </p:txBody>
      </p:sp>
      <p:sp>
        <p:nvSpPr>
          <p:cNvPr id="90" name="CustomShape 9"/>
          <p:cNvSpPr/>
          <p:nvPr/>
        </p:nvSpPr>
        <p:spPr>
          <a:xfrm>
            <a:off x="5992200" y="2550600"/>
            <a:ext cx="1337760" cy="1324440"/>
          </a:xfrm>
          <a:prstGeom prst="roundRect">
            <a:avLst>
              <a:gd name="adj" fmla="val 16667"/>
            </a:avLst>
          </a:prstGeom>
          <a:solidFill>
            <a:schemeClr val="accent4">
              <a:lumMod val="60000"/>
              <a:lumOff val="40000"/>
            </a:schemeClr>
          </a:solidFill>
          <a:ln>
            <a:solidFill>
              <a:schemeClr val="lt1">
                <a:hueOff val="0"/>
                <a:satOff val="0"/>
                <a:lumOff val="0"/>
                <a:alphaOff val="0"/>
              </a:schemeClr>
            </a:solidFill>
            <a:round/>
          </a:ln>
        </p:spPr>
        <p:style>
          <a:lnRef idx="2">
            <a:scrgbClr r="0" g="0" b="0"/>
          </a:lnRef>
          <a:fillRef idx="0">
            <a:scrgbClr r="0" g="0" b="0"/>
          </a:fillRef>
          <a:effectRef idx="0">
            <a:scrgbClr r="0" g="0" b="0"/>
          </a:effectRef>
          <a:fontRef idx="minor"/>
        </p:style>
        <p:txBody>
          <a:bodyPr lIns="57240" tIns="122040" rIns="57240" bIns="121680" anchor="ctr"/>
          <a:lstStyle/>
          <a:p>
            <a:pPr algn="ctr">
              <a:lnSpc>
                <a:spcPct val="90000"/>
              </a:lnSpc>
            </a:pPr>
            <a:r>
              <a:rPr lang="en-GB" sz="1500" b="1" strike="noStrike">
                <a:solidFill>
                  <a:srgbClr val="FFFFFF"/>
                </a:solidFill>
                <a:latin typeface="Constantia"/>
              </a:rPr>
              <a:t>Evaluate</a:t>
            </a:r>
            <a:endParaRPr/>
          </a:p>
        </p:txBody>
      </p:sp>
      <p:sp>
        <p:nvSpPr>
          <p:cNvPr id="91" name="CustomShape 10"/>
          <p:cNvSpPr/>
          <p:nvPr/>
        </p:nvSpPr>
        <p:spPr>
          <a:xfrm>
            <a:off x="7444800" y="2550600"/>
            <a:ext cx="1337760" cy="1324440"/>
          </a:xfrm>
          <a:prstGeom prst="roundRect">
            <a:avLst>
              <a:gd name="adj" fmla="val 16667"/>
            </a:avLst>
          </a:prstGeom>
          <a:solidFill>
            <a:schemeClr val="accent5">
              <a:lumMod val="60000"/>
              <a:lumOff val="40000"/>
            </a:schemeClr>
          </a:solidFill>
          <a:ln>
            <a:solidFill>
              <a:schemeClr val="lt1">
                <a:hueOff val="0"/>
                <a:satOff val="0"/>
                <a:lumOff val="0"/>
                <a:alphaOff val="0"/>
              </a:schemeClr>
            </a:solidFill>
            <a:round/>
          </a:ln>
        </p:spPr>
        <p:style>
          <a:lnRef idx="2">
            <a:scrgbClr r="0" g="0" b="0"/>
          </a:lnRef>
          <a:fillRef idx="0">
            <a:scrgbClr r="0" g="0" b="0"/>
          </a:fillRef>
          <a:effectRef idx="0">
            <a:scrgbClr r="0" g="0" b="0"/>
          </a:effectRef>
          <a:fontRef idx="minor"/>
        </p:style>
        <p:txBody>
          <a:bodyPr lIns="57240" tIns="122040" rIns="57240" bIns="121680" anchor="ctr"/>
          <a:lstStyle/>
          <a:p>
            <a:pPr algn="ctr">
              <a:lnSpc>
                <a:spcPct val="90000"/>
              </a:lnSpc>
            </a:pPr>
            <a:r>
              <a:rPr lang="en-GB" sz="1500" b="1" strike="noStrike">
                <a:solidFill>
                  <a:srgbClr val="FFFFFF"/>
                </a:solidFill>
                <a:latin typeface="Constantia"/>
              </a:rPr>
              <a:t>Create</a:t>
            </a:r>
            <a:endParaRPr/>
          </a:p>
        </p:txBody>
      </p:sp>
      <p:sp>
        <p:nvSpPr>
          <p:cNvPr id="92" name="CustomShape 11"/>
          <p:cNvSpPr/>
          <p:nvPr/>
        </p:nvSpPr>
        <p:spPr>
          <a:xfrm>
            <a:off x="7164360" y="4725000"/>
            <a:ext cx="1728000" cy="1367640"/>
          </a:xfrm>
          <a:prstGeom prst="roundRect">
            <a:avLst>
              <a:gd name="adj" fmla="val 16667"/>
            </a:avLst>
          </a:prstGeom>
          <a:solidFill>
            <a:schemeClr val="accent5">
              <a:lumMod val="60000"/>
              <a:lumOff val="40000"/>
            </a:schemeClr>
          </a:solidFill>
          <a:ln>
            <a:round/>
          </a:ln>
        </p:spPr>
        <p:style>
          <a:lnRef idx="2">
            <a:schemeClr val="accent1">
              <a:shade val="50000"/>
            </a:schemeClr>
          </a:lnRef>
          <a:fillRef idx="1">
            <a:schemeClr val="accent1"/>
          </a:fillRef>
          <a:effectRef idx="0">
            <a:schemeClr val="accent1"/>
          </a:effectRef>
          <a:fontRef idx="minor"/>
        </p:style>
        <p:txBody>
          <a:bodyPr lIns="90000" tIns="45000" rIns="90000" bIns="45000" anchor="ctr"/>
          <a:lstStyle/>
          <a:p>
            <a:pPr algn="ctr">
              <a:lnSpc>
                <a:spcPct val="100000"/>
              </a:lnSpc>
            </a:pPr>
            <a:r>
              <a:rPr lang="en-GB" b="1" strike="noStrike">
                <a:solidFill>
                  <a:srgbClr val="FFFFFF"/>
                </a:solidFill>
                <a:latin typeface="Constantia"/>
              </a:rPr>
              <a:t>Higher Order Thinking Skills - HOTS</a:t>
            </a:r>
            <a:endParaRPr/>
          </a:p>
        </p:txBody>
      </p:sp>
      <p:sp>
        <p:nvSpPr>
          <p:cNvPr id="93" name="CustomShape 12"/>
          <p:cNvSpPr/>
          <p:nvPr/>
        </p:nvSpPr>
        <p:spPr>
          <a:xfrm>
            <a:off x="467640" y="4653000"/>
            <a:ext cx="1728000" cy="1367640"/>
          </a:xfrm>
          <a:prstGeom prst="roundRect">
            <a:avLst>
              <a:gd name="adj" fmla="val 16667"/>
            </a:avLst>
          </a:prstGeom>
          <a:ln>
            <a:round/>
          </a:ln>
        </p:spPr>
        <p:style>
          <a:lnRef idx="2">
            <a:schemeClr val="accent1">
              <a:shade val="50000"/>
            </a:schemeClr>
          </a:lnRef>
          <a:fillRef idx="1">
            <a:schemeClr val="accent1"/>
          </a:fillRef>
          <a:effectRef idx="0">
            <a:schemeClr val="accent1"/>
          </a:effectRef>
          <a:fontRef idx="minor"/>
        </p:style>
        <p:txBody>
          <a:bodyPr lIns="90000" tIns="45000" rIns="90000" bIns="45000" anchor="ctr"/>
          <a:lstStyle/>
          <a:p>
            <a:pPr algn="ctr">
              <a:lnSpc>
                <a:spcPct val="100000"/>
              </a:lnSpc>
            </a:pPr>
            <a:r>
              <a:rPr lang="en-GB" b="1" strike="noStrike">
                <a:solidFill>
                  <a:srgbClr val="FFFFFF"/>
                </a:solidFill>
                <a:latin typeface="Constantia"/>
              </a:rPr>
              <a:t>Lower Order Thinking Skills - LOTS</a:t>
            </a:r>
            <a:endParaRPr/>
          </a:p>
        </p:txBody>
      </p:sp>
      <p:sp>
        <p:nvSpPr>
          <p:cNvPr id="94" name="CustomShape 13"/>
          <p:cNvSpPr/>
          <p:nvPr/>
        </p:nvSpPr>
        <p:spPr>
          <a:xfrm>
            <a:off x="2699640" y="5229360"/>
            <a:ext cx="4104000" cy="431640"/>
          </a:xfrm>
          <a:prstGeom prst="rightArrow">
            <a:avLst>
              <a:gd name="adj1" fmla="val 50000"/>
              <a:gd name="adj2" fmla="val 50000"/>
            </a:avLst>
          </a:prstGeom>
          <a:ln>
            <a:round/>
          </a:ln>
        </p:spPr>
        <p:style>
          <a:lnRef idx="2">
            <a:schemeClr val="accent1">
              <a:shade val="50000"/>
            </a:schemeClr>
          </a:lnRef>
          <a:fillRef idx="1">
            <a:schemeClr val="accent1"/>
          </a:fillRef>
          <a:effectRef idx="0">
            <a:schemeClr val="accent1"/>
          </a:effectRef>
          <a:fontRef idx="minor"/>
        </p:style>
      </p:sp>
      <p:sp>
        <p:nvSpPr>
          <p:cNvPr id="95" name="CustomShape 14"/>
          <p:cNvSpPr/>
          <p:nvPr/>
        </p:nvSpPr>
        <p:spPr>
          <a:xfrm>
            <a:off x="467640" y="6237360"/>
            <a:ext cx="2520000" cy="359640"/>
          </a:xfrm>
          <a:prstGeom prst="roundRect">
            <a:avLst>
              <a:gd name="adj" fmla="val 16667"/>
            </a:avLst>
          </a:prstGeom>
          <a:solidFill>
            <a:srgbClr val="FF0000"/>
          </a:solidFill>
          <a:ln>
            <a:round/>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p:style>
        <p:txBody>
          <a:bodyPr lIns="90000" tIns="45000" rIns="90000" bIns="45000" anchor="ctr"/>
          <a:lstStyle/>
          <a:p>
            <a:pPr algn="ctr">
              <a:lnSpc>
                <a:spcPct val="100000"/>
              </a:lnSpc>
            </a:pPr>
            <a:r>
              <a:rPr lang="en-GB" b="1" strike="noStrike" dirty="0">
                <a:solidFill>
                  <a:srgbClr val="FFFFFF"/>
                </a:solidFill>
                <a:latin typeface="Calibri"/>
                <a:hlinkClick r:id="rId3" action="ppaction://hlinksldjump"/>
              </a:rPr>
              <a:t>Back to Cognition</a:t>
            </a:r>
            <a:endParaRPr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28</TotalTime>
  <Words>498</Words>
  <Application>Microsoft Office PowerPoint</Application>
  <PresentationFormat>Skærmshow (4:3)</PresentationFormat>
  <Paragraphs>96</Paragraphs>
  <Slides>11</Slides>
  <Notes>0</Notes>
  <HiddenSlides>0</HiddenSlides>
  <MMClips>0</MMClips>
  <ScaleCrop>false</ScaleCrop>
  <HeadingPairs>
    <vt:vector size="6" baseType="variant">
      <vt:variant>
        <vt:lpstr>Benyttede skrifttyper</vt:lpstr>
      </vt:variant>
      <vt:variant>
        <vt:i4>4</vt:i4>
      </vt:variant>
      <vt:variant>
        <vt:lpstr>Tema</vt:lpstr>
      </vt:variant>
      <vt:variant>
        <vt:i4>1</vt:i4>
      </vt:variant>
      <vt:variant>
        <vt:lpstr>Slidetitler</vt:lpstr>
      </vt:variant>
      <vt:variant>
        <vt:i4>11</vt:i4>
      </vt:variant>
    </vt:vector>
  </HeadingPairs>
  <TitlesOfParts>
    <vt:vector size="16" baseType="lpstr">
      <vt:lpstr>Arial</vt:lpstr>
      <vt:lpstr>Calibri</vt:lpstr>
      <vt:lpstr>Constantia</vt:lpstr>
      <vt:lpstr>Wingdings 2</vt:lpstr>
      <vt:lpstr>Flow</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cp:lastModifiedBy>Lise Kjems Knattrup</cp:lastModifiedBy>
  <cp:revision>11</cp:revision>
  <dcterms:modified xsi:type="dcterms:W3CDTF">2016-06-02T08:08:09Z</dcterms:modified>
</cp:coreProperties>
</file>